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26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4C1029-A7D7-4472-B6DF-B477FD6D3284}" type="doc">
      <dgm:prSet loTypeId="urn:microsoft.com/office/officeart/2005/8/layout/hierarchy2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93B3439-04DE-4B67-90A0-70F33220F015}">
      <dgm:prSet phldrT="[Текст]" custT="1"/>
      <dgm:spPr/>
      <dgm:t>
        <a:bodyPr/>
        <a:lstStyle/>
        <a:p>
          <a:r>
            <a:rPr lang="ru-RU" sz="3600" dirty="0" smtClean="0"/>
            <a:t>Утренние часы</a:t>
          </a:r>
        </a:p>
        <a:p>
          <a:r>
            <a:rPr lang="ru-RU" sz="1900" dirty="0" smtClean="0"/>
            <a:t>(До завтрака)</a:t>
          </a:r>
          <a:endParaRPr lang="ru-RU" sz="1900" dirty="0"/>
        </a:p>
      </dgm:t>
    </dgm:pt>
    <dgm:pt modelId="{ADEB7C14-32CA-41CE-81A2-C5A8BFFD4D7F}" type="parTrans" cxnId="{626771F3-3235-4539-915D-ACA3155797AD}">
      <dgm:prSet/>
      <dgm:spPr/>
      <dgm:t>
        <a:bodyPr/>
        <a:lstStyle/>
        <a:p>
          <a:endParaRPr lang="ru-RU"/>
        </a:p>
      </dgm:t>
    </dgm:pt>
    <dgm:pt modelId="{CC67CE6E-7291-48CE-862C-5A361CC03C0C}" type="sibTrans" cxnId="{626771F3-3235-4539-915D-ACA3155797AD}">
      <dgm:prSet/>
      <dgm:spPr/>
      <dgm:t>
        <a:bodyPr/>
        <a:lstStyle/>
        <a:p>
          <a:endParaRPr lang="ru-RU"/>
        </a:p>
      </dgm:t>
    </dgm:pt>
    <dgm:pt modelId="{6CE9CC69-F7FB-48AC-966B-EE88AFC7809F}">
      <dgm:prSet phldrT="[Текст]" custT="1"/>
      <dgm:spPr/>
      <dgm:t>
        <a:bodyPr/>
        <a:lstStyle/>
        <a:p>
          <a:r>
            <a:rPr lang="ru-RU" sz="2800" dirty="0" smtClean="0"/>
            <a:t>Самостоятельные игры детей</a:t>
          </a:r>
          <a:endParaRPr lang="ru-RU" sz="2800" dirty="0"/>
        </a:p>
      </dgm:t>
    </dgm:pt>
    <dgm:pt modelId="{F9D187A8-4102-4E5C-BC62-9E4CA36C3DC1}" type="parTrans" cxnId="{F6BE312A-05A9-4D63-8F04-10D0252403BE}">
      <dgm:prSet/>
      <dgm:spPr/>
      <dgm:t>
        <a:bodyPr/>
        <a:lstStyle/>
        <a:p>
          <a:endParaRPr lang="ru-RU"/>
        </a:p>
      </dgm:t>
    </dgm:pt>
    <dgm:pt modelId="{B54AD402-CD78-46FF-AA0D-E7B86A7B0A92}" type="sibTrans" cxnId="{F6BE312A-05A9-4D63-8F04-10D0252403BE}">
      <dgm:prSet/>
      <dgm:spPr/>
      <dgm:t>
        <a:bodyPr/>
        <a:lstStyle/>
        <a:p>
          <a:endParaRPr lang="ru-RU"/>
        </a:p>
      </dgm:t>
    </dgm:pt>
    <dgm:pt modelId="{2718D5B3-CDE2-453A-AE0A-70DFDD0BE61A}">
      <dgm:prSet/>
      <dgm:spPr/>
      <dgm:t>
        <a:bodyPr/>
        <a:lstStyle/>
        <a:p>
          <a:r>
            <a:rPr lang="ru-RU" dirty="0" smtClean="0"/>
            <a:t>Игровые упражнения с несложными заданиями,</a:t>
          </a:r>
          <a:br>
            <a:rPr lang="ru-RU" dirty="0" smtClean="0"/>
          </a:br>
          <a:r>
            <a:rPr lang="ru-RU" dirty="0" smtClean="0"/>
            <a:t>простые игры спокойного характера (проводит воспитатель)</a:t>
          </a:r>
          <a:endParaRPr lang="ru-RU" dirty="0"/>
        </a:p>
      </dgm:t>
    </dgm:pt>
    <dgm:pt modelId="{0471F12C-EF67-4D25-8440-482C3B4F5091}" type="parTrans" cxnId="{BE0BBFE5-0F20-4266-997E-31584D78BED6}">
      <dgm:prSet/>
      <dgm:spPr/>
      <dgm:t>
        <a:bodyPr/>
        <a:lstStyle/>
        <a:p>
          <a:endParaRPr lang="ru-RU"/>
        </a:p>
      </dgm:t>
    </dgm:pt>
    <dgm:pt modelId="{AFBB9963-31C0-4CB8-A09C-BF6700F35CFD}" type="sibTrans" cxnId="{BE0BBFE5-0F20-4266-997E-31584D78BED6}">
      <dgm:prSet/>
      <dgm:spPr/>
      <dgm:t>
        <a:bodyPr/>
        <a:lstStyle/>
        <a:p>
          <a:endParaRPr lang="ru-RU"/>
        </a:p>
      </dgm:t>
    </dgm:pt>
    <dgm:pt modelId="{ED2BF241-A1A3-4448-8947-9D58FC02A466}" type="pres">
      <dgm:prSet presAssocID="{DC4C1029-A7D7-4472-B6DF-B477FD6D328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92AF57-04C5-43F0-B209-10A9F82203B8}" type="pres">
      <dgm:prSet presAssocID="{A93B3439-04DE-4B67-90A0-70F33220F015}" presName="root1" presStyleCnt="0"/>
      <dgm:spPr/>
    </dgm:pt>
    <dgm:pt modelId="{E27C511F-4A90-4C8B-AD98-B3C470F64F3C}" type="pres">
      <dgm:prSet presAssocID="{A93B3439-04DE-4B67-90A0-70F33220F01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5F6EFF-222E-459F-AEA3-E0EBAE61119C}" type="pres">
      <dgm:prSet presAssocID="{A93B3439-04DE-4B67-90A0-70F33220F015}" presName="level2hierChild" presStyleCnt="0"/>
      <dgm:spPr/>
    </dgm:pt>
    <dgm:pt modelId="{C8FA97B8-6A2C-44D3-BF41-B90E885A24D6}" type="pres">
      <dgm:prSet presAssocID="{F9D187A8-4102-4E5C-BC62-9E4CA36C3DC1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10F1A17-7CD6-422A-BEB8-82B85E41C9D4}" type="pres">
      <dgm:prSet presAssocID="{F9D187A8-4102-4E5C-BC62-9E4CA36C3DC1}" presName="connTx" presStyleLbl="parChTrans1D2" presStyleIdx="0" presStyleCnt="2"/>
      <dgm:spPr/>
      <dgm:t>
        <a:bodyPr/>
        <a:lstStyle/>
        <a:p>
          <a:endParaRPr lang="ru-RU"/>
        </a:p>
      </dgm:t>
    </dgm:pt>
    <dgm:pt modelId="{EFEA2498-11E0-473D-8449-2FF93A1FCADB}" type="pres">
      <dgm:prSet presAssocID="{6CE9CC69-F7FB-48AC-966B-EE88AFC7809F}" presName="root2" presStyleCnt="0"/>
      <dgm:spPr/>
    </dgm:pt>
    <dgm:pt modelId="{49EA5616-F6DC-4523-B955-8481026BEA08}" type="pres">
      <dgm:prSet presAssocID="{6CE9CC69-F7FB-48AC-966B-EE88AFC7809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CC06CD-96C7-46F7-AE4F-12F61D1F7503}" type="pres">
      <dgm:prSet presAssocID="{6CE9CC69-F7FB-48AC-966B-EE88AFC7809F}" presName="level3hierChild" presStyleCnt="0"/>
      <dgm:spPr/>
    </dgm:pt>
    <dgm:pt modelId="{33CBE047-74C8-45A0-852E-EDE500E1BA3E}" type="pres">
      <dgm:prSet presAssocID="{0471F12C-EF67-4D25-8440-482C3B4F5091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F46508C4-10C0-40A2-96F9-1BA96A61CC80}" type="pres">
      <dgm:prSet presAssocID="{0471F12C-EF67-4D25-8440-482C3B4F509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A6D26CAF-288A-483A-90CA-90B6F4F35CBD}" type="pres">
      <dgm:prSet presAssocID="{2718D5B3-CDE2-453A-AE0A-70DFDD0BE61A}" presName="root2" presStyleCnt="0"/>
      <dgm:spPr/>
    </dgm:pt>
    <dgm:pt modelId="{D4B57FEB-0BD3-4260-833C-BACE0D358AA6}" type="pres">
      <dgm:prSet presAssocID="{2718D5B3-CDE2-453A-AE0A-70DFDD0BE61A}" presName="LevelTwoTextNode" presStyleLbl="node2" presStyleIdx="1" presStyleCnt="2" custScaleY="2508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9A4EDD-5556-4EC5-BD97-8225357B44AE}" type="pres">
      <dgm:prSet presAssocID="{2718D5B3-CDE2-453A-AE0A-70DFDD0BE61A}" presName="level3hierChild" presStyleCnt="0"/>
      <dgm:spPr/>
    </dgm:pt>
  </dgm:ptLst>
  <dgm:cxnLst>
    <dgm:cxn modelId="{BE0BBFE5-0F20-4266-997E-31584D78BED6}" srcId="{A93B3439-04DE-4B67-90A0-70F33220F015}" destId="{2718D5B3-CDE2-453A-AE0A-70DFDD0BE61A}" srcOrd="1" destOrd="0" parTransId="{0471F12C-EF67-4D25-8440-482C3B4F5091}" sibTransId="{AFBB9963-31C0-4CB8-A09C-BF6700F35CFD}"/>
    <dgm:cxn modelId="{2F4E6D4A-3D46-4D95-A8BD-E9F15F2FD6AF}" type="presOf" srcId="{0471F12C-EF67-4D25-8440-482C3B4F5091}" destId="{33CBE047-74C8-45A0-852E-EDE500E1BA3E}" srcOrd="0" destOrd="0" presId="urn:microsoft.com/office/officeart/2005/8/layout/hierarchy2"/>
    <dgm:cxn modelId="{5531E358-0862-4607-A767-2F2DE4C164DE}" type="presOf" srcId="{2718D5B3-CDE2-453A-AE0A-70DFDD0BE61A}" destId="{D4B57FEB-0BD3-4260-833C-BACE0D358AA6}" srcOrd="0" destOrd="0" presId="urn:microsoft.com/office/officeart/2005/8/layout/hierarchy2"/>
    <dgm:cxn modelId="{CF9078AA-3613-450A-A822-6E05487562F6}" type="presOf" srcId="{0471F12C-EF67-4D25-8440-482C3B4F5091}" destId="{F46508C4-10C0-40A2-96F9-1BA96A61CC80}" srcOrd="1" destOrd="0" presId="urn:microsoft.com/office/officeart/2005/8/layout/hierarchy2"/>
    <dgm:cxn modelId="{24162F09-7475-4C5C-AFE8-B0C5EBCAB30B}" type="presOf" srcId="{A93B3439-04DE-4B67-90A0-70F33220F015}" destId="{E27C511F-4A90-4C8B-AD98-B3C470F64F3C}" srcOrd="0" destOrd="0" presId="urn:microsoft.com/office/officeart/2005/8/layout/hierarchy2"/>
    <dgm:cxn modelId="{F6BE312A-05A9-4D63-8F04-10D0252403BE}" srcId="{A93B3439-04DE-4B67-90A0-70F33220F015}" destId="{6CE9CC69-F7FB-48AC-966B-EE88AFC7809F}" srcOrd="0" destOrd="0" parTransId="{F9D187A8-4102-4E5C-BC62-9E4CA36C3DC1}" sibTransId="{B54AD402-CD78-46FF-AA0D-E7B86A7B0A92}"/>
    <dgm:cxn modelId="{C86304A4-9C7E-4FEF-AFC5-1D729A9CF8BC}" type="presOf" srcId="{6CE9CC69-F7FB-48AC-966B-EE88AFC7809F}" destId="{49EA5616-F6DC-4523-B955-8481026BEA08}" srcOrd="0" destOrd="0" presId="urn:microsoft.com/office/officeart/2005/8/layout/hierarchy2"/>
    <dgm:cxn modelId="{626771F3-3235-4539-915D-ACA3155797AD}" srcId="{DC4C1029-A7D7-4472-B6DF-B477FD6D3284}" destId="{A93B3439-04DE-4B67-90A0-70F33220F015}" srcOrd="0" destOrd="0" parTransId="{ADEB7C14-32CA-41CE-81A2-C5A8BFFD4D7F}" sibTransId="{CC67CE6E-7291-48CE-862C-5A361CC03C0C}"/>
    <dgm:cxn modelId="{04AB5776-42CD-470D-A8DF-9671DF295422}" type="presOf" srcId="{F9D187A8-4102-4E5C-BC62-9E4CA36C3DC1}" destId="{610F1A17-7CD6-422A-BEB8-82B85E41C9D4}" srcOrd="1" destOrd="0" presId="urn:microsoft.com/office/officeart/2005/8/layout/hierarchy2"/>
    <dgm:cxn modelId="{FE6234EB-6817-426F-8612-82D5BA87EC3D}" type="presOf" srcId="{F9D187A8-4102-4E5C-BC62-9E4CA36C3DC1}" destId="{C8FA97B8-6A2C-44D3-BF41-B90E885A24D6}" srcOrd="0" destOrd="0" presId="urn:microsoft.com/office/officeart/2005/8/layout/hierarchy2"/>
    <dgm:cxn modelId="{8F8D4BAA-A3E9-4B65-9DA5-D3E4B50DCF01}" type="presOf" srcId="{DC4C1029-A7D7-4472-B6DF-B477FD6D3284}" destId="{ED2BF241-A1A3-4448-8947-9D58FC02A466}" srcOrd="0" destOrd="0" presId="urn:microsoft.com/office/officeart/2005/8/layout/hierarchy2"/>
    <dgm:cxn modelId="{2F26914E-32EE-4610-90E2-1AB7BAB01598}" type="presParOf" srcId="{ED2BF241-A1A3-4448-8947-9D58FC02A466}" destId="{6192AF57-04C5-43F0-B209-10A9F82203B8}" srcOrd="0" destOrd="0" presId="urn:microsoft.com/office/officeart/2005/8/layout/hierarchy2"/>
    <dgm:cxn modelId="{6586584B-0809-4136-BAC3-6A221F37AC56}" type="presParOf" srcId="{6192AF57-04C5-43F0-B209-10A9F82203B8}" destId="{E27C511F-4A90-4C8B-AD98-B3C470F64F3C}" srcOrd="0" destOrd="0" presId="urn:microsoft.com/office/officeart/2005/8/layout/hierarchy2"/>
    <dgm:cxn modelId="{DCC1DE7A-76A7-4FF5-9DF4-0DDB9316BFD2}" type="presParOf" srcId="{6192AF57-04C5-43F0-B209-10A9F82203B8}" destId="{6E5F6EFF-222E-459F-AEA3-E0EBAE61119C}" srcOrd="1" destOrd="0" presId="urn:microsoft.com/office/officeart/2005/8/layout/hierarchy2"/>
    <dgm:cxn modelId="{46A90CEB-0AC5-4BBB-B082-B53B992FABC2}" type="presParOf" srcId="{6E5F6EFF-222E-459F-AEA3-E0EBAE61119C}" destId="{C8FA97B8-6A2C-44D3-BF41-B90E885A24D6}" srcOrd="0" destOrd="0" presId="urn:microsoft.com/office/officeart/2005/8/layout/hierarchy2"/>
    <dgm:cxn modelId="{A804C7C2-5C91-4100-B0CB-63F66707EC81}" type="presParOf" srcId="{C8FA97B8-6A2C-44D3-BF41-B90E885A24D6}" destId="{610F1A17-7CD6-422A-BEB8-82B85E41C9D4}" srcOrd="0" destOrd="0" presId="urn:microsoft.com/office/officeart/2005/8/layout/hierarchy2"/>
    <dgm:cxn modelId="{2EBE20B8-4E1F-47BC-B121-5AB098C33CF1}" type="presParOf" srcId="{6E5F6EFF-222E-459F-AEA3-E0EBAE61119C}" destId="{EFEA2498-11E0-473D-8449-2FF93A1FCADB}" srcOrd="1" destOrd="0" presId="urn:microsoft.com/office/officeart/2005/8/layout/hierarchy2"/>
    <dgm:cxn modelId="{357B20F1-0C34-43E0-9AE8-5BB8DF472185}" type="presParOf" srcId="{EFEA2498-11E0-473D-8449-2FF93A1FCADB}" destId="{49EA5616-F6DC-4523-B955-8481026BEA08}" srcOrd="0" destOrd="0" presId="urn:microsoft.com/office/officeart/2005/8/layout/hierarchy2"/>
    <dgm:cxn modelId="{5950660F-A374-4E77-8B01-819C6A6189EE}" type="presParOf" srcId="{EFEA2498-11E0-473D-8449-2FF93A1FCADB}" destId="{55CC06CD-96C7-46F7-AE4F-12F61D1F7503}" srcOrd="1" destOrd="0" presId="urn:microsoft.com/office/officeart/2005/8/layout/hierarchy2"/>
    <dgm:cxn modelId="{D0BE98A1-8952-434E-B978-74DE32675B2C}" type="presParOf" srcId="{6E5F6EFF-222E-459F-AEA3-E0EBAE61119C}" destId="{33CBE047-74C8-45A0-852E-EDE500E1BA3E}" srcOrd="2" destOrd="0" presId="urn:microsoft.com/office/officeart/2005/8/layout/hierarchy2"/>
    <dgm:cxn modelId="{917AB181-C109-4A22-BFD2-5DF888BFFA5A}" type="presParOf" srcId="{33CBE047-74C8-45A0-852E-EDE500E1BA3E}" destId="{F46508C4-10C0-40A2-96F9-1BA96A61CC80}" srcOrd="0" destOrd="0" presId="urn:microsoft.com/office/officeart/2005/8/layout/hierarchy2"/>
    <dgm:cxn modelId="{9A0E2B14-C232-43AA-9B3B-32E041DE8CF0}" type="presParOf" srcId="{6E5F6EFF-222E-459F-AEA3-E0EBAE61119C}" destId="{A6D26CAF-288A-483A-90CA-90B6F4F35CBD}" srcOrd="3" destOrd="0" presId="urn:microsoft.com/office/officeart/2005/8/layout/hierarchy2"/>
    <dgm:cxn modelId="{257011ED-D0DE-44AB-919B-AD724E6014C7}" type="presParOf" srcId="{A6D26CAF-288A-483A-90CA-90B6F4F35CBD}" destId="{D4B57FEB-0BD3-4260-833C-BACE0D358AA6}" srcOrd="0" destOrd="0" presId="urn:microsoft.com/office/officeart/2005/8/layout/hierarchy2"/>
    <dgm:cxn modelId="{1C4B3876-BB53-4273-BC92-A0422F595850}" type="presParOf" srcId="{A6D26CAF-288A-483A-90CA-90B6F4F35CBD}" destId="{FE9A4EDD-5556-4EC5-BD97-8225357B44A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55826C-A2A6-437F-BB0D-D3EFBDEBC9E0}" type="doc">
      <dgm:prSet loTypeId="urn:microsoft.com/office/officeart/2005/8/layout/hierarchy2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824C2D4-619A-4FFD-9D2C-05E4FFF5B181}">
      <dgm:prSet phldrT="[Текст]" custT="1"/>
      <dgm:spPr/>
      <dgm:t>
        <a:bodyPr/>
        <a:lstStyle/>
        <a:p>
          <a:r>
            <a:rPr lang="ru-RU" sz="4400" dirty="0" smtClean="0"/>
            <a:t>Перед занятием</a:t>
          </a:r>
          <a:endParaRPr lang="ru-RU" sz="4400" dirty="0"/>
        </a:p>
      </dgm:t>
    </dgm:pt>
    <dgm:pt modelId="{991CA09D-8346-4378-84FD-9310E82DBC7D}" type="parTrans" cxnId="{856465E1-89C4-4233-8058-1D469F4BA61C}">
      <dgm:prSet/>
      <dgm:spPr/>
      <dgm:t>
        <a:bodyPr/>
        <a:lstStyle/>
        <a:p>
          <a:endParaRPr lang="ru-RU"/>
        </a:p>
      </dgm:t>
    </dgm:pt>
    <dgm:pt modelId="{C283DC30-6ED8-479F-904B-669D0B3A1160}" type="sibTrans" cxnId="{856465E1-89C4-4233-8058-1D469F4BA61C}">
      <dgm:prSet/>
      <dgm:spPr/>
      <dgm:t>
        <a:bodyPr/>
        <a:lstStyle/>
        <a:p>
          <a:endParaRPr lang="ru-RU"/>
        </a:p>
      </dgm:t>
    </dgm:pt>
    <dgm:pt modelId="{C0669B49-5989-42F2-BBC0-F9793E91CEF3}">
      <dgm:prSet phldrT="[Текст]"/>
      <dgm:spPr/>
      <dgm:t>
        <a:bodyPr/>
        <a:lstStyle/>
        <a:p>
          <a:r>
            <a:rPr lang="ru-RU" dirty="0" smtClean="0"/>
            <a:t>Игры средней подвижности</a:t>
          </a:r>
          <a:endParaRPr lang="ru-RU" dirty="0"/>
        </a:p>
      </dgm:t>
    </dgm:pt>
    <dgm:pt modelId="{2BCD4E1D-AF6B-4579-8021-A03C95F21481}" type="parTrans" cxnId="{5A0885DD-1F95-4E7F-9C5F-E2CCC1A24AED}">
      <dgm:prSet/>
      <dgm:spPr/>
      <dgm:t>
        <a:bodyPr/>
        <a:lstStyle/>
        <a:p>
          <a:pPr algn="ctr"/>
          <a:endParaRPr lang="ru-RU"/>
        </a:p>
      </dgm:t>
    </dgm:pt>
    <dgm:pt modelId="{DE434171-3162-429D-BAF7-BBC04CA9B602}" type="sibTrans" cxnId="{5A0885DD-1F95-4E7F-9C5F-E2CCC1A24AED}">
      <dgm:prSet/>
      <dgm:spPr/>
      <dgm:t>
        <a:bodyPr/>
        <a:lstStyle/>
        <a:p>
          <a:endParaRPr lang="ru-RU"/>
        </a:p>
      </dgm:t>
    </dgm:pt>
    <dgm:pt modelId="{E6C381F0-2769-4343-894A-9D35DB7781F9}" type="pres">
      <dgm:prSet presAssocID="{B955826C-A2A6-437F-BB0D-D3EFBDEBC9E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F3176D-094B-484A-84DE-BB066EA5AC21}" type="pres">
      <dgm:prSet presAssocID="{7824C2D4-619A-4FFD-9D2C-05E4FFF5B181}" presName="root1" presStyleCnt="0"/>
      <dgm:spPr/>
    </dgm:pt>
    <dgm:pt modelId="{0C33D18D-D504-4A62-9D80-D61F5796FD1B}" type="pres">
      <dgm:prSet presAssocID="{7824C2D4-619A-4FFD-9D2C-05E4FFF5B18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E701D5-C9D5-405A-ABFC-544DDC199804}" type="pres">
      <dgm:prSet presAssocID="{7824C2D4-619A-4FFD-9D2C-05E4FFF5B181}" presName="level2hierChild" presStyleCnt="0"/>
      <dgm:spPr/>
    </dgm:pt>
    <dgm:pt modelId="{B00392D9-FBF4-42AE-8BBE-975AEF56EECA}" type="pres">
      <dgm:prSet presAssocID="{2BCD4E1D-AF6B-4579-8021-A03C95F21481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6E7B2BBA-3372-41D4-8291-96BFC8798088}" type="pres">
      <dgm:prSet presAssocID="{2BCD4E1D-AF6B-4579-8021-A03C95F21481}" presName="connTx" presStyleLbl="parChTrans1D2" presStyleIdx="0" presStyleCnt="1"/>
      <dgm:spPr/>
      <dgm:t>
        <a:bodyPr/>
        <a:lstStyle/>
        <a:p>
          <a:endParaRPr lang="ru-RU"/>
        </a:p>
      </dgm:t>
    </dgm:pt>
    <dgm:pt modelId="{85D0F5CA-F4EA-4DF2-98CE-AE4FDE10699C}" type="pres">
      <dgm:prSet presAssocID="{C0669B49-5989-42F2-BBC0-F9793E91CEF3}" presName="root2" presStyleCnt="0"/>
      <dgm:spPr/>
    </dgm:pt>
    <dgm:pt modelId="{7013EE1D-F89F-4BEF-A027-A84E28502242}" type="pres">
      <dgm:prSet presAssocID="{C0669B49-5989-42F2-BBC0-F9793E91CEF3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81D31E-A995-491E-88D0-9DF832B9F157}" type="pres">
      <dgm:prSet presAssocID="{C0669B49-5989-42F2-BBC0-F9793E91CEF3}" presName="level3hierChild" presStyleCnt="0"/>
      <dgm:spPr/>
    </dgm:pt>
  </dgm:ptLst>
  <dgm:cxnLst>
    <dgm:cxn modelId="{856465E1-89C4-4233-8058-1D469F4BA61C}" srcId="{B955826C-A2A6-437F-BB0D-D3EFBDEBC9E0}" destId="{7824C2D4-619A-4FFD-9D2C-05E4FFF5B181}" srcOrd="0" destOrd="0" parTransId="{991CA09D-8346-4378-84FD-9310E82DBC7D}" sibTransId="{C283DC30-6ED8-479F-904B-669D0B3A1160}"/>
    <dgm:cxn modelId="{88199465-05CD-4325-BF33-E27C19D95181}" type="presOf" srcId="{C0669B49-5989-42F2-BBC0-F9793E91CEF3}" destId="{7013EE1D-F89F-4BEF-A027-A84E28502242}" srcOrd="0" destOrd="0" presId="urn:microsoft.com/office/officeart/2005/8/layout/hierarchy2"/>
    <dgm:cxn modelId="{C19A7CCB-7689-4DB5-BA31-5597B922DAF2}" type="presOf" srcId="{2BCD4E1D-AF6B-4579-8021-A03C95F21481}" destId="{6E7B2BBA-3372-41D4-8291-96BFC8798088}" srcOrd="1" destOrd="0" presId="urn:microsoft.com/office/officeart/2005/8/layout/hierarchy2"/>
    <dgm:cxn modelId="{A0E23FB5-BC7C-48E8-8D47-1E73CC404145}" type="presOf" srcId="{B955826C-A2A6-437F-BB0D-D3EFBDEBC9E0}" destId="{E6C381F0-2769-4343-894A-9D35DB7781F9}" srcOrd="0" destOrd="0" presId="urn:microsoft.com/office/officeart/2005/8/layout/hierarchy2"/>
    <dgm:cxn modelId="{D24C5EF5-27E8-4280-AE47-B16E645CEF61}" type="presOf" srcId="{7824C2D4-619A-4FFD-9D2C-05E4FFF5B181}" destId="{0C33D18D-D504-4A62-9D80-D61F5796FD1B}" srcOrd="0" destOrd="0" presId="urn:microsoft.com/office/officeart/2005/8/layout/hierarchy2"/>
    <dgm:cxn modelId="{67D1DA00-446C-40E6-9C19-546B0A0D5025}" type="presOf" srcId="{2BCD4E1D-AF6B-4579-8021-A03C95F21481}" destId="{B00392D9-FBF4-42AE-8BBE-975AEF56EECA}" srcOrd="0" destOrd="0" presId="urn:microsoft.com/office/officeart/2005/8/layout/hierarchy2"/>
    <dgm:cxn modelId="{5A0885DD-1F95-4E7F-9C5F-E2CCC1A24AED}" srcId="{7824C2D4-619A-4FFD-9D2C-05E4FFF5B181}" destId="{C0669B49-5989-42F2-BBC0-F9793E91CEF3}" srcOrd="0" destOrd="0" parTransId="{2BCD4E1D-AF6B-4579-8021-A03C95F21481}" sibTransId="{DE434171-3162-429D-BAF7-BBC04CA9B602}"/>
    <dgm:cxn modelId="{C5B70071-0B7F-40DB-AF75-7A73513A3582}" type="presParOf" srcId="{E6C381F0-2769-4343-894A-9D35DB7781F9}" destId="{61F3176D-094B-484A-84DE-BB066EA5AC21}" srcOrd="0" destOrd="0" presId="urn:microsoft.com/office/officeart/2005/8/layout/hierarchy2"/>
    <dgm:cxn modelId="{0DB7ED5C-0112-4E33-A12D-6B553AC4C76F}" type="presParOf" srcId="{61F3176D-094B-484A-84DE-BB066EA5AC21}" destId="{0C33D18D-D504-4A62-9D80-D61F5796FD1B}" srcOrd="0" destOrd="0" presId="urn:microsoft.com/office/officeart/2005/8/layout/hierarchy2"/>
    <dgm:cxn modelId="{17D22834-DEE4-4DC5-B855-284858A267F9}" type="presParOf" srcId="{61F3176D-094B-484A-84DE-BB066EA5AC21}" destId="{2CE701D5-C9D5-405A-ABFC-544DDC199804}" srcOrd="1" destOrd="0" presId="urn:microsoft.com/office/officeart/2005/8/layout/hierarchy2"/>
    <dgm:cxn modelId="{16016B3D-1BE1-435C-9015-99C4DF40FF90}" type="presParOf" srcId="{2CE701D5-C9D5-405A-ABFC-544DDC199804}" destId="{B00392D9-FBF4-42AE-8BBE-975AEF56EECA}" srcOrd="0" destOrd="0" presId="urn:microsoft.com/office/officeart/2005/8/layout/hierarchy2"/>
    <dgm:cxn modelId="{0B0F1258-8CEC-49CF-A086-8A5F74CC51B2}" type="presParOf" srcId="{B00392D9-FBF4-42AE-8BBE-975AEF56EECA}" destId="{6E7B2BBA-3372-41D4-8291-96BFC8798088}" srcOrd="0" destOrd="0" presId="urn:microsoft.com/office/officeart/2005/8/layout/hierarchy2"/>
    <dgm:cxn modelId="{777B584C-1589-4480-90D6-632252814CD4}" type="presParOf" srcId="{2CE701D5-C9D5-405A-ABFC-544DDC199804}" destId="{85D0F5CA-F4EA-4DF2-98CE-AE4FDE10699C}" srcOrd="1" destOrd="0" presId="urn:microsoft.com/office/officeart/2005/8/layout/hierarchy2"/>
    <dgm:cxn modelId="{9B51AC0E-BE5F-4F01-BC54-6F5DA9A5812C}" type="presParOf" srcId="{85D0F5CA-F4EA-4DF2-98CE-AE4FDE10699C}" destId="{7013EE1D-F89F-4BEF-A027-A84E28502242}" srcOrd="0" destOrd="0" presId="urn:microsoft.com/office/officeart/2005/8/layout/hierarchy2"/>
    <dgm:cxn modelId="{46F2616C-7C91-4A11-A949-9DABE296C0F4}" type="presParOf" srcId="{85D0F5CA-F4EA-4DF2-98CE-AE4FDE10699C}" destId="{E581D31E-A995-491E-88D0-9DF832B9F15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2B870B-20BE-4B1A-86C8-86FC216A1E38}" type="doc">
      <dgm:prSet loTypeId="urn:microsoft.com/office/officeart/2005/8/layout/hierarchy2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9178217-7CAE-4953-9D9D-4D08189E5DAD}">
      <dgm:prSet phldrT="[Текст]" custT="1"/>
      <dgm:spPr/>
      <dgm:t>
        <a:bodyPr/>
        <a:lstStyle/>
        <a:p>
          <a:r>
            <a:rPr lang="ru-RU" sz="3200" dirty="0" smtClean="0"/>
            <a:t>Утренняя прогулка</a:t>
          </a:r>
          <a:endParaRPr lang="ru-RU" sz="3200" dirty="0"/>
        </a:p>
      </dgm:t>
    </dgm:pt>
    <dgm:pt modelId="{8CFBC3B2-386D-4FEE-83CC-EB721DB1BAD6}" type="parTrans" cxnId="{15B30C37-CAAC-4716-81C8-C865C5FBDD6C}">
      <dgm:prSet/>
      <dgm:spPr/>
      <dgm:t>
        <a:bodyPr/>
        <a:lstStyle/>
        <a:p>
          <a:endParaRPr lang="ru-RU"/>
        </a:p>
      </dgm:t>
    </dgm:pt>
    <dgm:pt modelId="{451A2FBF-6C90-419A-A865-A20C874C7490}" type="sibTrans" cxnId="{15B30C37-CAAC-4716-81C8-C865C5FBDD6C}">
      <dgm:prSet/>
      <dgm:spPr/>
      <dgm:t>
        <a:bodyPr/>
        <a:lstStyle/>
        <a:p>
          <a:endParaRPr lang="ru-RU"/>
        </a:p>
      </dgm:t>
    </dgm:pt>
    <dgm:pt modelId="{D681839B-1AB3-4527-98AD-6F189156CF42}">
      <dgm:prSet phldrT="[Текст]" custT="1"/>
      <dgm:spPr/>
      <dgm:t>
        <a:bodyPr/>
        <a:lstStyle/>
        <a:p>
          <a:r>
            <a:rPr lang="ru-RU" sz="2400" dirty="0" smtClean="0"/>
            <a:t>Разные по характеру подвижные игры</a:t>
          </a:r>
          <a:endParaRPr lang="ru-RU" sz="2400" dirty="0"/>
        </a:p>
      </dgm:t>
    </dgm:pt>
    <dgm:pt modelId="{2A9A4FF4-2988-445F-9058-CC9FA2C9923A}" type="parTrans" cxnId="{C50DE8BA-5262-495E-A879-663D58067AD9}">
      <dgm:prSet/>
      <dgm:spPr/>
      <dgm:t>
        <a:bodyPr/>
        <a:lstStyle/>
        <a:p>
          <a:endParaRPr lang="ru-RU"/>
        </a:p>
      </dgm:t>
    </dgm:pt>
    <dgm:pt modelId="{BD9E4642-58C3-43C7-A360-7CA9B1B83C66}" type="sibTrans" cxnId="{C50DE8BA-5262-495E-A879-663D58067AD9}">
      <dgm:prSet/>
      <dgm:spPr/>
      <dgm:t>
        <a:bodyPr/>
        <a:lstStyle/>
        <a:p>
          <a:endParaRPr lang="ru-RU"/>
        </a:p>
      </dgm:t>
    </dgm:pt>
    <dgm:pt modelId="{8C2E3858-6266-45A3-A181-2C252639F443}">
      <dgm:prSet phldrT="[Текст]"/>
      <dgm:spPr/>
      <dgm:t>
        <a:bodyPr/>
        <a:lstStyle/>
        <a:p>
          <a:r>
            <a:rPr lang="ru-RU" dirty="0" smtClean="0"/>
            <a:t>После спокойных занятий- активная игра</a:t>
          </a:r>
          <a:endParaRPr lang="ru-RU" dirty="0"/>
        </a:p>
      </dgm:t>
    </dgm:pt>
    <dgm:pt modelId="{38417350-9E00-43F7-9743-AD1A823F4103}" type="parTrans" cxnId="{42696B46-225C-4A10-A683-1F0698916EEB}">
      <dgm:prSet/>
      <dgm:spPr/>
      <dgm:t>
        <a:bodyPr/>
        <a:lstStyle/>
        <a:p>
          <a:endParaRPr lang="ru-RU"/>
        </a:p>
      </dgm:t>
    </dgm:pt>
    <dgm:pt modelId="{EC8C89B2-7DB9-478E-B4B9-E65958F59A21}" type="sibTrans" cxnId="{42696B46-225C-4A10-A683-1F0698916EEB}">
      <dgm:prSet/>
      <dgm:spPr/>
      <dgm:t>
        <a:bodyPr/>
        <a:lstStyle/>
        <a:p>
          <a:endParaRPr lang="ru-RU"/>
        </a:p>
      </dgm:t>
    </dgm:pt>
    <dgm:pt modelId="{CA9BAAAF-58B7-4456-8263-BAB99A29A865}">
      <dgm:prSet phldrT="[Текст]" custT="1"/>
      <dgm:spPr/>
      <dgm:t>
        <a:bodyPr/>
        <a:lstStyle/>
        <a:p>
          <a:r>
            <a:rPr lang="ru-RU" sz="1800" dirty="0" smtClean="0"/>
            <a:t>После музыкальных и физкультурных занятий- менее активная игра</a:t>
          </a:r>
          <a:endParaRPr lang="ru-RU" sz="1800" dirty="0"/>
        </a:p>
      </dgm:t>
    </dgm:pt>
    <dgm:pt modelId="{E51C86E1-3A08-4D43-AFDD-325B88D4ADE2}" type="parTrans" cxnId="{809C0F35-71A5-4526-89FF-CC4D2EAA2653}">
      <dgm:prSet/>
      <dgm:spPr/>
      <dgm:t>
        <a:bodyPr/>
        <a:lstStyle/>
        <a:p>
          <a:endParaRPr lang="ru-RU"/>
        </a:p>
      </dgm:t>
    </dgm:pt>
    <dgm:pt modelId="{19A16470-5A41-4437-863A-2E1627976C40}" type="sibTrans" cxnId="{809C0F35-71A5-4526-89FF-CC4D2EAA2653}">
      <dgm:prSet/>
      <dgm:spPr/>
      <dgm:t>
        <a:bodyPr/>
        <a:lstStyle/>
        <a:p>
          <a:endParaRPr lang="ru-RU"/>
        </a:p>
      </dgm:t>
    </dgm:pt>
    <dgm:pt modelId="{A6806F34-38A8-4996-9BDD-EDB41EC819D7}" type="pres">
      <dgm:prSet presAssocID="{282B870B-20BE-4B1A-86C8-86FC216A1E3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6CA39B-0213-4EBD-A139-49AA5866C358}" type="pres">
      <dgm:prSet presAssocID="{99178217-7CAE-4953-9D9D-4D08189E5DAD}" presName="root1" presStyleCnt="0"/>
      <dgm:spPr/>
    </dgm:pt>
    <dgm:pt modelId="{8050680B-1991-43A6-8FB5-5F8911930F2B}" type="pres">
      <dgm:prSet presAssocID="{99178217-7CAE-4953-9D9D-4D08189E5DA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379D97-14C7-44A3-B90D-F68074B611BD}" type="pres">
      <dgm:prSet presAssocID="{99178217-7CAE-4953-9D9D-4D08189E5DAD}" presName="level2hierChild" presStyleCnt="0"/>
      <dgm:spPr/>
    </dgm:pt>
    <dgm:pt modelId="{4B192259-9D3B-414E-841A-7CEC739B86C2}" type="pres">
      <dgm:prSet presAssocID="{2A9A4FF4-2988-445F-9058-CC9FA2C9923A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EB72967E-0E48-4917-B255-418515EBB4A1}" type="pres">
      <dgm:prSet presAssocID="{2A9A4FF4-2988-445F-9058-CC9FA2C9923A}" presName="connTx" presStyleLbl="parChTrans1D2" presStyleIdx="0" presStyleCnt="1"/>
      <dgm:spPr/>
      <dgm:t>
        <a:bodyPr/>
        <a:lstStyle/>
        <a:p>
          <a:endParaRPr lang="ru-RU"/>
        </a:p>
      </dgm:t>
    </dgm:pt>
    <dgm:pt modelId="{75FDAE42-201F-4BD0-B0AD-EFAFE79F49CE}" type="pres">
      <dgm:prSet presAssocID="{D681839B-1AB3-4527-98AD-6F189156CF42}" presName="root2" presStyleCnt="0"/>
      <dgm:spPr/>
    </dgm:pt>
    <dgm:pt modelId="{F6E8AE06-558A-48E9-86F3-6A73A623CFFD}" type="pres">
      <dgm:prSet presAssocID="{D681839B-1AB3-4527-98AD-6F189156CF42}" presName="LevelTwoTextNode" presStyleLbl="node2" presStyleIdx="0" presStyleCnt="1" custScaleY="1361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0A6CB8-19DB-44EC-8129-F4D429AB749A}" type="pres">
      <dgm:prSet presAssocID="{D681839B-1AB3-4527-98AD-6F189156CF42}" presName="level3hierChild" presStyleCnt="0"/>
      <dgm:spPr/>
    </dgm:pt>
    <dgm:pt modelId="{938AA18A-4A2E-4C08-951A-A4CBC01857A2}" type="pres">
      <dgm:prSet presAssocID="{38417350-9E00-43F7-9743-AD1A823F4103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AFF5406B-E582-4C48-89C5-205586D182C7}" type="pres">
      <dgm:prSet presAssocID="{38417350-9E00-43F7-9743-AD1A823F4103}" presName="connTx" presStyleLbl="parChTrans1D3" presStyleIdx="0" presStyleCnt="2"/>
      <dgm:spPr/>
      <dgm:t>
        <a:bodyPr/>
        <a:lstStyle/>
        <a:p>
          <a:endParaRPr lang="ru-RU"/>
        </a:p>
      </dgm:t>
    </dgm:pt>
    <dgm:pt modelId="{0AA090B9-DC82-4E88-9D88-007DC7137AA5}" type="pres">
      <dgm:prSet presAssocID="{8C2E3858-6266-45A3-A181-2C252639F443}" presName="root2" presStyleCnt="0"/>
      <dgm:spPr/>
    </dgm:pt>
    <dgm:pt modelId="{A399D5E6-12DC-411F-824F-2B68D341E728}" type="pres">
      <dgm:prSet presAssocID="{8C2E3858-6266-45A3-A181-2C252639F443}" presName="LevelTwoTextNode" presStyleLbl="node3" presStyleIdx="0" presStyleCnt="2" custScaleY="1118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605CFE-A349-4DDF-8336-E94E0AD6832F}" type="pres">
      <dgm:prSet presAssocID="{8C2E3858-6266-45A3-A181-2C252639F443}" presName="level3hierChild" presStyleCnt="0"/>
      <dgm:spPr/>
    </dgm:pt>
    <dgm:pt modelId="{EE625E0D-0C2F-4CE6-9A85-B217E28A5397}" type="pres">
      <dgm:prSet presAssocID="{E51C86E1-3A08-4D43-AFDD-325B88D4ADE2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0C69C986-F93C-4712-924A-93E861E22B8F}" type="pres">
      <dgm:prSet presAssocID="{E51C86E1-3A08-4D43-AFDD-325B88D4ADE2}" presName="connTx" presStyleLbl="parChTrans1D3" presStyleIdx="1" presStyleCnt="2"/>
      <dgm:spPr/>
      <dgm:t>
        <a:bodyPr/>
        <a:lstStyle/>
        <a:p>
          <a:endParaRPr lang="ru-RU"/>
        </a:p>
      </dgm:t>
    </dgm:pt>
    <dgm:pt modelId="{0C42C42D-99B9-428E-B989-C3A7F91B07AF}" type="pres">
      <dgm:prSet presAssocID="{CA9BAAAF-58B7-4456-8263-BAB99A29A865}" presName="root2" presStyleCnt="0"/>
      <dgm:spPr/>
    </dgm:pt>
    <dgm:pt modelId="{AF8ED966-CC41-417A-AD72-B1AB40BE229B}" type="pres">
      <dgm:prSet presAssocID="{CA9BAAAF-58B7-4456-8263-BAB99A29A865}" presName="LevelTwoTextNode" presStyleLbl="node3" presStyleIdx="1" presStyleCnt="2" custScaleY="145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875760-61D5-4802-ABC2-B2D085F16AF3}" type="pres">
      <dgm:prSet presAssocID="{CA9BAAAF-58B7-4456-8263-BAB99A29A865}" presName="level3hierChild" presStyleCnt="0"/>
      <dgm:spPr/>
    </dgm:pt>
  </dgm:ptLst>
  <dgm:cxnLst>
    <dgm:cxn modelId="{3AAF2EF4-D50E-409F-B841-9FE24C3585E8}" type="presOf" srcId="{E51C86E1-3A08-4D43-AFDD-325B88D4ADE2}" destId="{EE625E0D-0C2F-4CE6-9A85-B217E28A5397}" srcOrd="0" destOrd="0" presId="urn:microsoft.com/office/officeart/2005/8/layout/hierarchy2"/>
    <dgm:cxn modelId="{B53AFA29-6673-46D8-A0FD-D07213277F4D}" type="presOf" srcId="{38417350-9E00-43F7-9743-AD1A823F4103}" destId="{AFF5406B-E582-4C48-89C5-205586D182C7}" srcOrd="1" destOrd="0" presId="urn:microsoft.com/office/officeart/2005/8/layout/hierarchy2"/>
    <dgm:cxn modelId="{742AF3D8-DEAC-49D4-87EA-8A895D210B9E}" type="presOf" srcId="{E51C86E1-3A08-4D43-AFDD-325B88D4ADE2}" destId="{0C69C986-F93C-4712-924A-93E861E22B8F}" srcOrd="1" destOrd="0" presId="urn:microsoft.com/office/officeart/2005/8/layout/hierarchy2"/>
    <dgm:cxn modelId="{C50DE8BA-5262-495E-A879-663D58067AD9}" srcId="{99178217-7CAE-4953-9D9D-4D08189E5DAD}" destId="{D681839B-1AB3-4527-98AD-6F189156CF42}" srcOrd="0" destOrd="0" parTransId="{2A9A4FF4-2988-445F-9058-CC9FA2C9923A}" sibTransId="{BD9E4642-58C3-43C7-A360-7CA9B1B83C66}"/>
    <dgm:cxn modelId="{42696B46-225C-4A10-A683-1F0698916EEB}" srcId="{D681839B-1AB3-4527-98AD-6F189156CF42}" destId="{8C2E3858-6266-45A3-A181-2C252639F443}" srcOrd="0" destOrd="0" parTransId="{38417350-9E00-43F7-9743-AD1A823F4103}" sibTransId="{EC8C89B2-7DB9-478E-B4B9-E65958F59A21}"/>
    <dgm:cxn modelId="{DFD2C915-E601-4977-A1F7-DC7F0AE13FDF}" type="presOf" srcId="{8C2E3858-6266-45A3-A181-2C252639F443}" destId="{A399D5E6-12DC-411F-824F-2B68D341E728}" srcOrd="0" destOrd="0" presId="urn:microsoft.com/office/officeart/2005/8/layout/hierarchy2"/>
    <dgm:cxn modelId="{809C0F35-71A5-4526-89FF-CC4D2EAA2653}" srcId="{D681839B-1AB3-4527-98AD-6F189156CF42}" destId="{CA9BAAAF-58B7-4456-8263-BAB99A29A865}" srcOrd="1" destOrd="0" parTransId="{E51C86E1-3A08-4D43-AFDD-325B88D4ADE2}" sibTransId="{19A16470-5A41-4437-863A-2E1627976C40}"/>
    <dgm:cxn modelId="{9274BA38-E02B-47A1-B776-D05FF1A28100}" type="presOf" srcId="{2A9A4FF4-2988-445F-9058-CC9FA2C9923A}" destId="{EB72967E-0E48-4917-B255-418515EBB4A1}" srcOrd="1" destOrd="0" presId="urn:microsoft.com/office/officeart/2005/8/layout/hierarchy2"/>
    <dgm:cxn modelId="{D86C701C-71F8-4771-8612-F7CA62D5DF5D}" type="presOf" srcId="{99178217-7CAE-4953-9D9D-4D08189E5DAD}" destId="{8050680B-1991-43A6-8FB5-5F8911930F2B}" srcOrd="0" destOrd="0" presId="urn:microsoft.com/office/officeart/2005/8/layout/hierarchy2"/>
    <dgm:cxn modelId="{15B30C37-CAAC-4716-81C8-C865C5FBDD6C}" srcId="{282B870B-20BE-4B1A-86C8-86FC216A1E38}" destId="{99178217-7CAE-4953-9D9D-4D08189E5DAD}" srcOrd="0" destOrd="0" parTransId="{8CFBC3B2-386D-4FEE-83CC-EB721DB1BAD6}" sibTransId="{451A2FBF-6C90-419A-A865-A20C874C7490}"/>
    <dgm:cxn modelId="{0C1B73F3-97B3-4CDA-9281-05EEC4DB2FA0}" type="presOf" srcId="{38417350-9E00-43F7-9743-AD1A823F4103}" destId="{938AA18A-4A2E-4C08-951A-A4CBC01857A2}" srcOrd="0" destOrd="0" presId="urn:microsoft.com/office/officeart/2005/8/layout/hierarchy2"/>
    <dgm:cxn modelId="{FCB2EF0B-0231-4928-9012-4E9EC9659120}" type="presOf" srcId="{CA9BAAAF-58B7-4456-8263-BAB99A29A865}" destId="{AF8ED966-CC41-417A-AD72-B1AB40BE229B}" srcOrd="0" destOrd="0" presId="urn:microsoft.com/office/officeart/2005/8/layout/hierarchy2"/>
    <dgm:cxn modelId="{6BA54B7E-F59B-4F57-98EA-9EAA2C2AC444}" type="presOf" srcId="{282B870B-20BE-4B1A-86C8-86FC216A1E38}" destId="{A6806F34-38A8-4996-9BDD-EDB41EC819D7}" srcOrd="0" destOrd="0" presId="urn:microsoft.com/office/officeart/2005/8/layout/hierarchy2"/>
    <dgm:cxn modelId="{56813134-9390-40BC-BFAC-49A1ACC28BDA}" type="presOf" srcId="{D681839B-1AB3-4527-98AD-6F189156CF42}" destId="{F6E8AE06-558A-48E9-86F3-6A73A623CFFD}" srcOrd="0" destOrd="0" presId="urn:microsoft.com/office/officeart/2005/8/layout/hierarchy2"/>
    <dgm:cxn modelId="{35D212B2-FDD0-4538-A8CC-6AFD83423271}" type="presOf" srcId="{2A9A4FF4-2988-445F-9058-CC9FA2C9923A}" destId="{4B192259-9D3B-414E-841A-7CEC739B86C2}" srcOrd="0" destOrd="0" presId="urn:microsoft.com/office/officeart/2005/8/layout/hierarchy2"/>
    <dgm:cxn modelId="{D115E459-B9D4-4C22-A5ED-3D66761CDDF3}" type="presParOf" srcId="{A6806F34-38A8-4996-9BDD-EDB41EC819D7}" destId="{BC6CA39B-0213-4EBD-A139-49AA5866C358}" srcOrd="0" destOrd="0" presId="urn:microsoft.com/office/officeart/2005/8/layout/hierarchy2"/>
    <dgm:cxn modelId="{AC565992-0903-44C1-84CA-FC6F62A1583A}" type="presParOf" srcId="{BC6CA39B-0213-4EBD-A139-49AA5866C358}" destId="{8050680B-1991-43A6-8FB5-5F8911930F2B}" srcOrd="0" destOrd="0" presId="urn:microsoft.com/office/officeart/2005/8/layout/hierarchy2"/>
    <dgm:cxn modelId="{CAC0A560-7526-4A39-9F04-2A1A75ABC592}" type="presParOf" srcId="{BC6CA39B-0213-4EBD-A139-49AA5866C358}" destId="{01379D97-14C7-44A3-B90D-F68074B611BD}" srcOrd="1" destOrd="0" presId="urn:microsoft.com/office/officeart/2005/8/layout/hierarchy2"/>
    <dgm:cxn modelId="{A0A8443A-42FA-4F00-BF88-CA1BEC73F8C3}" type="presParOf" srcId="{01379D97-14C7-44A3-B90D-F68074B611BD}" destId="{4B192259-9D3B-414E-841A-7CEC739B86C2}" srcOrd="0" destOrd="0" presId="urn:microsoft.com/office/officeart/2005/8/layout/hierarchy2"/>
    <dgm:cxn modelId="{04197884-7533-488C-A1A0-9AB639DF52A0}" type="presParOf" srcId="{4B192259-9D3B-414E-841A-7CEC739B86C2}" destId="{EB72967E-0E48-4917-B255-418515EBB4A1}" srcOrd="0" destOrd="0" presId="urn:microsoft.com/office/officeart/2005/8/layout/hierarchy2"/>
    <dgm:cxn modelId="{A49FA490-8FEC-4A7B-BA91-D67F8B710BE3}" type="presParOf" srcId="{01379D97-14C7-44A3-B90D-F68074B611BD}" destId="{75FDAE42-201F-4BD0-B0AD-EFAFE79F49CE}" srcOrd="1" destOrd="0" presId="urn:microsoft.com/office/officeart/2005/8/layout/hierarchy2"/>
    <dgm:cxn modelId="{F98227A0-E6B9-4F12-A5E2-DB960ADFDC69}" type="presParOf" srcId="{75FDAE42-201F-4BD0-B0AD-EFAFE79F49CE}" destId="{F6E8AE06-558A-48E9-86F3-6A73A623CFFD}" srcOrd="0" destOrd="0" presId="urn:microsoft.com/office/officeart/2005/8/layout/hierarchy2"/>
    <dgm:cxn modelId="{10A13FFF-2B6A-4F0F-9B08-6B096A695BFB}" type="presParOf" srcId="{75FDAE42-201F-4BD0-B0AD-EFAFE79F49CE}" destId="{930A6CB8-19DB-44EC-8129-F4D429AB749A}" srcOrd="1" destOrd="0" presId="urn:microsoft.com/office/officeart/2005/8/layout/hierarchy2"/>
    <dgm:cxn modelId="{06B30E70-9D4E-4EBC-8E4A-01441E84BC35}" type="presParOf" srcId="{930A6CB8-19DB-44EC-8129-F4D429AB749A}" destId="{938AA18A-4A2E-4C08-951A-A4CBC01857A2}" srcOrd="0" destOrd="0" presId="urn:microsoft.com/office/officeart/2005/8/layout/hierarchy2"/>
    <dgm:cxn modelId="{C8A833BA-AA1E-4607-88BE-9E9A04C3C65F}" type="presParOf" srcId="{938AA18A-4A2E-4C08-951A-A4CBC01857A2}" destId="{AFF5406B-E582-4C48-89C5-205586D182C7}" srcOrd="0" destOrd="0" presId="urn:microsoft.com/office/officeart/2005/8/layout/hierarchy2"/>
    <dgm:cxn modelId="{3A298693-8BAA-4E41-A8B2-2F19D87FD6DA}" type="presParOf" srcId="{930A6CB8-19DB-44EC-8129-F4D429AB749A}" destId="{0AA090B9-DC82-4E88-9D88-007DC7137AA5}" srcOrd="1" destOrd="0" presId="urn:microsoft.com/office/officeart/2005/8/layout/hierarchy2"/>
    <dgm:cxn modelId="{DFABDF2B-C131-415A-A376-B240EE061FCD}" type="presParOf" srcId="{0AA090B9-DC82-4E88-9D88-007DC7137AA5}" destId="{A399D5E6-12DC-411F-824F-2B68D341E728}" srcOrd="0" destOrd="0" presId="urn:microsoft.com/office/officeart/2005/8/layout/hierarchy2"/>
    <dgm:cxn modelId="{D2CD685C-154C-47DB-ADC6-3201147BD506}" type="presParOf" srcId="{0AA090B9-DC82-4E88-9D88-007DC7137AA5}" destId="{72605CFE-A349-4DDF-8336-E94E0AD6832F}" srcOrd="1" destOrd="0" presId="urn:microsoft.com/office/officeart/2005/8/layout/hierarchy2"/>
    <dgm:cxn modelId="{B96F4699-7211-4EF3-911B-0DCA6844B732}" type="presParOf" srcId="{930A6CB8-19DB-44EC-8129-F4D429AB749A}" destId="{EE625E0D-0C2F-4CE6-9A85-B217E28A5397}" srcOrd="2" destOrd="0" presId="urn:microsoft.com/office/officeart/2005/8/layout/hierarchy2"/>
    <dgm:cxn modelId="{CAE7C5DF-7F60-476C-83B9-CC08298A9F51}" type="presParOf" srcId="{EE625E0D-0C2F-4CE6-9A85-B217E28A5397}" destId="{0C69C986-F93C-4712-924A-93E861E22B8F}" srcOrd="0" destOrd="0" presId="urn:microsoft.com/office/officeart/2005/8/layout/hierarchy2"/>
    <dgm:cxn modelId="{5F64DA17-D4D4-4317-80A8-768E783BA1E9}" type="presParOf" srcId="{930A6CB8-19DB-44EC-8129-F4D429AB749A}" destId="{0C42C42D-99B9-428E-B989-C3A7F91B07AF}" srcOrd="3" destOrd="0" presId="urn:microsoft.com/office/officeart/2005/8/layout/hierarchy2"/>
    <dgm:cxn modelId="{A368C498-D1C2-4287-A8AE-8C2EBE708C84}" type="presParOf" srcId="{0C42C42D-99B9-428E-B989-C3A7F91B07AF}" destId="{AF8ED966-CC41-417A-AD72-B1AB40BE229B}" srcOrd="0" destOrd="0" presId="urn:microsoft.com/office/officeart/2005/8/layout/hierarchy2"/>
    <dgm:cxn modelId="{B150B42A-255F-4F31-B654-4033CB4453D8}" type="presParOf" srcId="{0C42C42D-99B9-428E-B989-C3A7F91B07AF}" destId="{DE875760-61D5-4802-ABC2-B2D085F16AF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C3F3B3-3ED4-4F99-8811-506F0CCE55A3}" type="doc">
      <dgm:prSet loTypeId="urn:microsoft.com/office/officeart/2005/8/layout/orgChart1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6282E42-7D84-4316-A491-E849B90C3F09}">
      <dgm:prSet phldrT="[Текст]"/>
      <dgm:spPr/>
      <dgm:t>
        <a:bodyPr/>
        <a:lstStyle/>
        <a:p>
          <a:r>
            <a:rPr lang="ru-RU" dirty="0" smtClean="0"/>
            <a:t>В режиме дня подвижные игры организовываются</a:t>
          </a:r>
          <a:endParaRPr lang="ru-RU" dirty="0"/>
        </a:p>
      </dgm:t>
    </dgm:pt>
    <dgm:pt modelId="{4FAC42AD-6A97-4F80-A911-2820689F38B8}" type="parTrans" cxnId="{04123788-E729-45C7-B4BB-C5579A0F2025}">
      <dgm:prSet/>
      <dgm:spPr/>
      <dgm:t>
        <a:bodyPr/>
        <a:lstStyle/>
        <a:p>
          <a:endParaRPr lang="ru-RU"/>
        </a:p>
      </dgm:t>
    </dgm:pt>
    <dgm:pt modelId="{12B85E52-5D12-4AF6-A69A-51D3B5EA5816}" type="sibTrans" cxnId="{04123788-E729-45C7-B4BB-C5579A0F2025}">
      <dgm:prSet/>
      <dgm:spPr/>
      <dgm:t>
        <a:bodyPr/>
        <a:lstStyle/>
        <a:p>
          <a:endParaRPr lang="ru-RU"/>
        </a:p>
      </dgm:t>
    </dgm:pt>
    <dgm:pt modelId="{AFE696FB-4218-44E2-9B25-883B7FCBB1DE}">
      <dgm:prSet phldrT="[Текст]"/>
      <dgm:spPr/>
      <dgm:t>
        <a:bodyPr/>
        <a:lstStyle/>
        <a:p>
          <a:r>
            <a:rPr lang="ru-RU" dirty="0" smtClean="0"/>
            <a:t>Вся группа детей</a:t>
          </a:r>
          <a:endParaRPr lang="ru-RU" dirty="0"/>
        </a:p>
      </dgm:t>
    </dgm:pt>
    <dgm:pt modelId="{E05846A0-8AAA-4814-9F54-2F94235CE199}" type="parTrans" cxnId="{5EDBDA1E-26D6-4BEF-9BF5-88993C2CBEEA}">
      <dgm:prSet/>
      <dgm:spPr/>
      <dgm:t>
        <a:bodyPr/>
        <a:lstStyle/>
        <a:p>
          <a:endParaRPr lang="ru-RU"/>
        </a:p>
      </dgm:t>
    </dgm:pt>
    <dgm:pt modelId="{A4D1678B-C79B-43EA-88A5-B9FE998C113D}" type="sibTrans" cxnId="{5EDBDA1E-26D6-4BEF-9BF5-88993C2CBEEA}">
      <dgm:prSet/>
      <dgm:spPr/>
      <dgm:t>
        <a:bodyPr/>
        <a:lstStyle/>
        <a:p>
          <a:endParaRPr lang="ru-RU"/>
        </a:p>
      </dgm:t>
    </dgm:pt>
    <dgm:pt modelId="{AAA6C146-FC9B-4C96-9570-BF4E461053FB}">
      <dgm:prSet phldrT="[Текст]"/>
      <dgm:spPr/>
      <dgm:t>
        <a:bodyPr/>
        <a:lstStyle/>
        <a:p>
          <a:r>
            <a:rPr lang="ru-RU" dirty="0" smtClean="0"/>
            <a:t>Подгруппа детей</a:t>
          </a:r>
          <a:endParaRPr lang="ru-RU" dirty="0"/>
        </a:p>
      </dgm:t>
    </dgm:pt>
    <dgm:pt modelId="{47DB28E6-6EC3-47E1-83D1-E743AAF4B417}" type="parTrans" cxnId="{0FDE23A0-2437-417F-9735-A1076609B4DE}">
      <dgm:prSet/>
      <dgm:spPr/>
      <dgm:t>
        <a:bodyPr/>
        <a:lstStyle/>
        <a:p>
          <a:endParaRPr lang="ru-RU"/>
        </a:p>
      </dgm:t>
    </dgm:pt>
    <dgm:pt modelId="{54709D43-9434-4A3D-9976-4738341E40FE}" type="sibTrans" cxnId="{0FDE23A0-2437-417F-9735-A1076609B4DE}">
      <dgm:prSet/>
      <dgm:spPr/>
      <dgm:t>
        <a:bodyPr/>
        <a:lstStyle/>
        <a:p>
          <a:endParaRPr lang="ru-RU"/>
        </a:p>
      </dgm:t>
    </dgm:pt>
    <dgm:pt modelId="{FDBB969B-E7C5-4F00-93B9-767CF8DAE885}" type="pres">
      <dgm:prSet presAssocID="{6FC3F3B3-3ED4-4F99-8811-506F0CCE55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ACCE03-5745-4C9B-A6A3-5AAD9B4AA30D}" type="pres">
      <dgm:prSet presAssocID="{46282E42-7D84-4316-A491-E849B90C3F09}" presName="hierRoot1" presStyleCnt="0">
        <dgm:presLayoutVars>
          <dgm:hierBranch val="init"/>
        </dgm:presLayoutVars>
      </dgm:prSet>
      <dgm:spPr/>
    </dgm:pt>
    <dgm:pt modelId="{0E11FA03-A31E-4D5D-8E13-33CE603EB443}" type="pres">
      <dgm:prSet presAssocID="{46282E42-7D84-4316-A491-E849B90C3F09}" presName="rootComposite1" presStyleCnt="0"/>
      <dgm:spPr/>
    </dgm:pt>
    <dgm:pt modelId="{42D4A61D-00C2-4960-AAD8-6FAE4E3A5A1F}" type="pres">
      <dgm:prSet presAssocID="{46282E42-7D84-4316-A491-E849B90C3F0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D53674-9666-4E90-9071-DECDE47EF837}" type="pres">
      <dgm:prSet presAssocID="{46282E42-7D84-4316-A491-E849B90C3F0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F5F9B19-5F78-4CC2-B7DC-2EE0764ECEDD}" type="pres">
      <dgm:prSet presAssocID="{46282E42-7D84-4316-A491-E849B90C3F09}" presName="hierChild2" presStyleCnt="0"/>
      <dgm:spPr/>
    </dgm:pt>
    <dgm:pt modelId="{3C92D7EF-C6FF-46A2-ADB3-61A96756DCD7}" type="pres">
      <dgm:prSet presAssocID="{E05846A0-8AAA-4814-9F54-2F94235CE19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43C6970-29B4-43A0-8936-AD0B2300BB27}" type="pres">
      <dgm:prSet presAssocID="{AFE696FB-4218-44E2-9B25-883B7FCBB1DE}" presName="hierRoot2" presStyleCnt="0">
        <dgm:presLayoutVars>
          <dgm:hierBranch val="init"/>
        </dgm:presLayoutVars>
      </dgm:prSet>
      <dgm:spPr/>
    </dgm:pt>
    <dgm:pt modelId="{E55A7F83-4A23-4A0E-A74E-1A084FFC8F18}" type="pres">
      <dgm:prSet presAssocID="{AFE696FB-4218-44E2-9B25-883B7FCBB1DE}" presName="rootComposite" presStyleCnt="0"/>
      <dgm:spPr/>
    </dgm:pt>
    <dgm:pt modelId="{68469474-CC33-4462-A35A-2244473DD4B3}" type="pres">
      <dgm:prSet presAssocID="{AFE696FB-4218-44E2-9B25-883B7FCBB1D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1ACBB5-3CEA-4213-B9B6-A3E141090CE2}" type="pres">
      <dgm:prSet presAssocID="{AFE696FB-4218-44E2-9B25-883B7FCBB1DE}" presName="rootConnector" presStyleLbl="node2" presStyleIdx="0" presStyleCnt="2"/>
      <dgm:spPr/>
      <dgm:t>
        <a:bodyPr/>
        <a:lstStyle/>
        <a:p>
          <a:endParaRPr lang="ru-RU"/>
        </a:p>
      </dgm:t>
    </dgm:pt>
    <dgm:pt modelId="{3F5E1525-80FD-42A1-B60A-84F845004F20}" type="pres">
      <dgm:prSet presAssocID="{AFE696FB-4218-44E2-9B25-883B7FCBB1DE}" presName="hierChild4" presStyleCnt="0"/>
      <dgm:spPr/>
    </dgm:pt>
    <dgm:pt modelId="{F3DE8582-DB45-4E16-BA9C-C3B4945F4A06}" type="pres">
      <dgm:prSet presAssocID="{AFE696FB-4218-44E2-9B25-883B7FCBB1DE}" presName="hierChild5" presStyleCnt="0"/>
      <dgm:spPr/>
    </dgm:pt>
    <dgm:pt modelId="{1FB0A1DF-6E8A-4F1C-8EFA-BD12BBBA0185}" type="pres">
      <dgm:prSet presAssocID="{47DB28E6-6EC3-47E1-83D1-E743AAF4B41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C78B844-8AB0-4994-BD86-D9136830216D}" type="pres">
      <dgm:prSet presAssocID="{AAA6C146-FC9B-4C96-9570-BF4E461053FB}" presName="hierRoot2" presStyleCnt="0">
        <dgm:presLayoutVars>
          <dgm:hierBranch val="init"/>
        </dgm:presLayoutVars>
      </dgm:prSet>
      <dgm:spPr/>
    </dgm:pt>
    <dgm:pt modelId="{6517811A-54F0-4318-8EBC-7402AC6A2AD7}" type="pres">
      <dgm:prSet presAssocID="{AAA6C146-FC9B-4C96-9570-BF4E461053FB}" presName="rootComposite" presStyleCnt="0"/>
      <dgm:spPr/>
    </dgm:pt>
    <dgm:pt modelId="{83393068-3FEC-434E-8081-7196C65E7ECF}" type="pres">
      <dgm:prSet presAssocID="{AAA6C146-FC9B-4C96-9570-BF4E461053F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86F7E6-38C3-4BCF-BEEE-6A1450E10DE2}" type="pres">
      <dgm:prSet presAssocID="{AAA6C146-FC9B-4C96-9570-BF4E461053FB}" presName="rootConnector" presStyleLbl="node2" presStyleIdx="1" presStyleCnt="2"/>
      <dgm:spPr/>
      <dgm:t>
        <a:bodyPr/>
        <a:lstStyle/>
        <a:p>
          <a:endParaRPr lang="ru-RU"/>
        </a:p>
      </dgm:t>
    </dgm:pt>
    <dgm:pt modelId="{7471B032-3CE8-4268-9857-318DD4566407}" type="pres">
      <dgm:prSet presAssocID="{AAA6C146-FC9B-4C96-9570-BF4E461053FB}" presName="hierChild4" presStyleCnt="0"/>
      <dgm:spPr/>
    </dgm:pt>
    <dgm:pt modelId="{B3B7A650-8102-4D21-9004-2B7266E4DC07}" type="pres">
      <dgm:prSet presAssocID="{AAA6C146-FC9B-4C96-9570-BF4E461053FB}" presName="hierChild5" presStyleCnt="0"/>
      <dgm:spPr/>
    </dgm:pt>
    <dgm:pt modelId="{F3A622D8-523A-4950-AB4E-ACEDB64CCB51}" type="pres">
      <dgm:prSet presAssocID="{46282E42-7D84-4316-A491-E849B90C3F09}" presName="hierChild3" presStyleCnt="0"/>
      <dgm:spPr/>
    </dgm:pt>
  </dgm:ptLst>
  <dgm:cxnLst>
    <dgm:cxn modelId="{1535F999-1D6F-4620-8FC3-CA4712534051}" type="presOf" srcId="{E05846A0-8AAA-4814-9F54-2F94235CE199}" destId="{3C92D7EF-C6FF-46A2-ADB3-61A96756DCD7}" srcOrd="0" destOrd="0" presId="urn:microsoft.com/office/officeart/2005/8/layout/orgChart1"/>
    <dgm:cxn modelId="{485AAA0B-323B-4EB9-9354-86E3F9194734}" type="presOf" srcId="{46282E42-7D84-4316-A491-E849B90C3F09}" destId="{42D4A61D-00C2-4960-AAD8-6FAE4E3A5A1F}" srcOrd="0" destOrd="0" presId="urn:microsoft.com/office/officeart/2005/8/layout/orgChart1"/>
    <dgm:cxn modelId="{59EEF68A-93DD-489B-A14B-60493AA996AD}" type="presOf" srcId="{46282E42-7D84-4316-A491-E849B90C3F09}" destId="{ECD53674-9666-4E90-9071-DECDE47EF837}" srcOrd="1" destOrd="0" presId="urn:microsoft.com/office/officeart/2005/8/layout/orgChart1"/>
    <dgm:cxn modelId="{5EDBDA1E-26D6-4BEF-9BF5-88993C2CBEEA}" srcId="{46282E42-7D84-4316-A491-E849B90C3F09}" destId="{AFE696FB-4218-44E2-9B25-883B7FCBB1DE}" srcOrd="0" destOrd="0" parTransId="{E05846A0-8AAA-4814-9F54-2F94235CE199}" sibTransId="{A4D1678B-C79B-43EA-88A5-B9FE998C113D}"/>
    <dgm:cxn modelId="{04123788-E729-45C7-B4BB-C5579A0F2025}" srcId="{6FC3F3B3-3ED4-4F99-8811-506F0CCE55A3}" destId="{46282E42-7D84-4316-A491-E849B90C3F09}" srcOrd="0" destOrd="0" parTransId="{4FAC42AD-6A97-4F80-A911-2820689F38B8}" sibTransId="{12B85E52-5D12-4AF6-A69A-51D3B5EA5816}"/>
    <dgm:cxn modelId="{EFFAB201-C3F3-4320-8274-7812CEFBABCC}" type="presOf" srcId="{AAA6C146-FC9B-4C96-9570-BF4E461053FB}" destId="{83393068-3FEC-434E-8081-7196C65E7ECF}" srcOrd="0" destOrd="0" presId="urn:microsoft.com/office/officeart/2005/8/layout/orgChart1"/>
    <dgm:cxn modelId="{3C113B50-81C2-4154-86B7-54B04D52B83C}" type="presOf" srcId="{6FC3F3B3-3ED4-4F99-8811-506F0CCE55A3}" destId="{FDBB969B-E7C5-4F00-93B9-767CF8DAE885}" srcOrd="0" destOrd="0" presId="urn:microsoft.com/office/officeart/2005/8/layout/orgChart1"/>
    <dgm:cxn modelId="{26298E96-1E80-4E4C-8BEC-C68A8FC93A4D}" type="presOf" srcId="{47DB28E6-6EC3-47E1-83D1-E743AAF4B417}" destId="{1FB0A1DF-6E8A-4F1C-8EFA-BD12BBBA0185}" srcOrd="0" destOrd="0" presId="urn:microsoft.com/office/officeart/2005/8/layout/orgChart1"/>
    <dgm:cxn modelId="{C6442E11-4BDC-4D4D-B582-7E89BC95C5D1}" type="presOf" srcId="{AFE696FB-4218-44E2-9B25-883B7FCBB1DE}" destId="{68469474-CC33-4462-A35A-2244473DD4B3}" srcOrd="0" destOrd="0" presId="urn:microsoft.com/office/officeart/2005/8/layout/orgChart1"/>
    <dgm:cxn modelId="{7AE9E2B8-69CC-4DEB-A018-8BBA0EF7B064}" type="presOf" srcId="{AAA6C146-FC9B-4C96-9570-BF4E461053FB}" destId="{7B86F7E6-38C3-4BCF-BEEE-6A1450E10DE2}" srcOrd="1" destOrd="0" presId="urn:microsoft.com/office/officeart/2005/8/layout/orgChart1"/>
    <dgm:cxn modelId="{382BD88F-09DE-4826-81F7-9D6B9E71E4E6}" type="presOf" srcId="{AFE696FB-4218-44E2-9B25-883B7FCBB1DE}" destId="{FA1ACBB5-3CEA-4213-B9B6-A3E141090CE2}" srcOrd="1" destOrd="0" presId="urn:microsoft.com/office/officeart/2005/8/layout/orgChart1"/>
    <dgm:cxn modelId="{0FDE23A0-2437-417F-9735-A1076609B4DE}" srcId="{46282E42-7D84-4316-A491-E849B90C3F09}" destId="{AAA6C146-FC9B-4C96-9570-BF4E461053FB}" srcOrd="1" destOrd="0" parTransId="{47DB28E6-6EC3-47E1-83D1-E743AAF4B417}" sibTransId="{54709D43-9434-4A3D-9976-4738341E40FE}"/>
    <dgm:cxn modelId="{FF47AA38-2A9F-4825-AD21-80354E3556A1}" type="presParOf" srcId="{FDBB969B-E7C5-4F00-93B9-767CF8DAE885}" destId="{C9ACCE03-5745-4C9B-A6A3-5AAD9B4AA30D}" srcOrd="0" destOrd="0" presId="urn:microsoft.com/office/officeart/2005/8/layout/orgChart1"/>
    <dgm:cxn modelId="{F57366C8-3D6D-4262-A208-3BED4B56188C}" type="presParOf" srcId="{C9ACCE03-5745-4C9B-A6A3-5AAD9B4AA30D}" destId="{0E11FA03-A31E-4D5D-8E13-33CE603EB443}" srcOrd="0" destOrd="0" presId="urn:microsoft.com/office/officeart/2005/8/layout/orgChart1"/>
    <dgm:cxn modelId="{369106FE-F5D6-4034-8F65-508961170434}" type="presParOf" srcId="{0E11FA03-A31E-4D5D-8E13-33CE603EB443}" destId="{42D4A61D-00C2-4960-AAD8-6FAE4E3A5A1F}" srcOrd="0" destOrd="0" presId="urn:microsoft.com/office/officeart/2005/8/layout/orgChart1"/>
    <dgm:cxn modelId="{29B23995-7D5C-4F38-BD05-03DA4AFCF88E}" type="presParOf" srcId="{0E11FA03-A31E-4D5D-8E13-33CE603EB443}" destId="{ECD53674-9666-4E90-9071-DECDE47EF837}" srcOrd="1" destOrd="0" presId="urn:microsoft.com/office/officeart/2005/8/layout/orgChart1"/>
    <dgm:cxn modelId="{A42F5846-1105-4DDE-9309-159F60EDCDCC}" type="presParOf" srcId="{C9ACCE03-5745-4C9B-A6A3-5AAD9B4AA30D}" destId="{CF5F9B19-5F78-4CC2-B7DC-2EE0764ECEDD}" srcOrd="1" destOrd="0" presId="urn:microsoft.com/office/officeart/2005/8/layout/orgChart1"/>
    <dgm:cxn modelId="{B94F1A04-2A32-4DA6-AE1D-BCDAE7400C33}" type="presParOf" srcId="{CF5F9B19-5F78-4CC2-B7DC-2EE0764ECEDD}" destId="{3C92D7EF-C6FF-46A2-ADB3-61A96756DCD7}" srcOrd="0" destOrd="0" presId="urn:microsoft.com/office/officeart/2005/8/layout/orgChart1"/>
    <dgm:cxn modelId="{E3093EB8-9F87-43A1-BCDB-A6D8EA1FE4B6}" type="presParOf" srcId="{CF5F9B19-5F78-4CC2-B7DC-2EE0764ECEDD}" destId="{443C6970-29B4-43A0-8936-AD0B2300BB27}" srcOrd="1" destOrd="0" presId="urn:microsoft.com/office/officeart/2005/8/layout/orgChart1"/>
    <dgm:cxn modelId="{5A7F9C5A-DCBA-473C-BFCA-367105885A0C}" type="presParOf" srcId="{443C6970-29B4-43A0-8936-AD0B2300BB27}" destId="{E55A7F83-4A23-4A0E-A74E-1A084FFC8F18}" srcOrd="0" destOrd="0" presId="urn:microsoft.com/office/officeart/2005/8/layout/orgChart1"/>
    <dgm:cxn modelId="{E3AD2A1A-E871-4DB3-B157-4570F271BD9C}" type="presParOf" srcId="{E55A7F83-4A23-4A0E-A74E-1A084FFC8F18}" destId="{68469474-CC33-4462-A35A-2244473DD4B3}" srcOrd="0" destOrd="0" presId="urn:microsoft.com/office/officeart/2005/8/layout/orgChart1"/>
    <dgm:cxn modelId="{6F0E0075-426A-4F79-804A-51E11906EC96}" type="presParOf" srcId="{E55A7F83-4A23-4A0E-A74E-1A084FFC8F18}" destId="{FA1ACBB5-3CEA-4213-B9B6-A3E141090CE2}" srcOrd="1" destOrd="0" presId="urn:microsoft.com/office/officeart/2005/8/layout/orgChart1"/>
    <dgm:cxn modelId="{A2C36896-5F43-4972-BCE0-8AAFB93A4567}" type="presParOf" srcId="{443C6970-29B4-43A0-8936-AD0B2300BB27}" destId="{3F5E1525-80FD-42A1-B60A-84F845004F20}" srcOrd="1" destOrd="0" presId="urn:microsoft.com/office/officeart/2005/8/layout/orgChart1"/>
    <dgm:cxn modelId="{26027D2D-CE8F-4089-ADAE-7C364F2953AF}" type="presParOf" srcId="{443C6970-29B4-43A0-8936-AD0B2300BB27}" destId="{F3DE8582-DB45-4E16-BA9C-C3B4945F4A06}" srcOrd="2" destOrd="0" presId="urn:microsoft.com/office/officeart/2005/8/layout/orgChart1"/>
    <dgm:cxn modelId="{69F82CDF-F77F-4FD6-8BBB-7ED6A04E996D}" type="presParOf" srcId="{CF5F9B19-5F78-4CC2-B7DC-2EE0764ECEDD}" destId="{1FB0A1DF-6E8A-4F1C-8EFA-BD12BBBA0185}" srcOrd="2" destOrd="0" presId="urn:microsoft.com/office/officeart/2005/8/layout/orgChart1"/>
    <dgm:cxn modelId="{1D436878-E3B1-45F8-8E14-5D225E7D0EC6}" type="presParOf" srcId="{CF5F9B19-5F78-4CC2-B7DC-2EE0764ECEDD}" destId="{4C78B844-8AB0-4994-BD86-D9136830216D}" srcOrd="3" destOrd="0" presId="urn:microsoft.com/office/officeart/2005/8/layout/orgChart1"/>
    <dgm:cxn modelId="{4B83D096-D0C8-4818-A623-B4E3EB72AA28}" type="presParOf" srcId="{4C78B844-8AB0-4994-BD86-D9136830216D}" destId="{6517811A-54F0-4318-8EBC-7402AC6A2AD7}" srcOrd="0" destOrd="0" presId="urn:microsoft.com/office/officeart/2005/8/layout/orgChart1"/>
    <dgm:cxn modelId="{79A7742F-0C6F-4089-ABF8-6893EFE864BA}" type="presParOf" srcId="{6517811A-54F0-4318-8EBC-7402AC6A2AD7}" destId="{83393068-3FEC-434E-8081-7196C65E7ECF}" srcOrd="0" destOrd="0" presId="urn:microsoft.com/office/officeart/2005/8/layout/orgChart1"/>
    <dgm:cxn modelId="{6F385397-E7FB-4E89-9021-0AE44C91F145}" type="presParOf" srcId="{6517811A-54F0-4318-8EBC-7402AC6A2AD7}" destId="{7B86F7E6-38C3-4BCF-BEEE-6A1450E10DE2}" srcOrd="1" destOrd="0" presId="urn:microsoft.com/office/officeart/2005/8/layout/orgChart1"/>
    <dgm:cxn modelId="{209A2CBC-EF64-4416-B32F-BDACE04388E8}" type="presParOf" srcId="{4C78B844-8AB0-4994-BD86-D9136830216D}" destId="{7471B032-3CE8-4268-9857-318DD4566407}" srcOrd="1" destOrd="0" presId="urn:microsoft.com/office/officeart/2005/8/layout/orgChart1"/>
    <dgm:cxn modelId="{62A0F3FF-F264-4923-98C4-10461B9D8928}" type="presParOf" srcId="{4C78B844-8AB0-4994-BD86-D9136830216D}" destId="{B3B7A650-8102-4D21-9004-2B7266E4DC07}" srcOrd="2" destOrd="0" presId="urn:microsoft.com/office/officeart/2005/8/layout/orgChart1"/>
    <dgm:cxn modelId="{7493F7BC-49BD-4770-9E19-45A673630546}" type="presParOf" srcId="{C9ACCE03-5745-4C9B-A6A3-5AAD9B4AA30D}" destId="{F3A622D8-523A-4950-AB4E-ACEDB64CCB5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0E9BD1-0C4C-485B-B8A0-F00D2EE68E98}" type="doc">
      <dgm:prSet loTypeId="urn:microsoft.com/office/officeart/2005/8/layout/hierarchy2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DD239C8-7862-4167-ABCE-6E99D293C7F8}">
      <dgm:prSet phldrT="[Текст]" custT="1"/>
      <dgm:spPr/>
      <dgm:t>
        <a:bodyPr/>
        <a:lstStyle/>
        <a:p>
          <a:r>
            <a:rPr lang="ru-RU" sz="2800" dirty="0" smtClean="0"/>
            <a:t>Вечерняя прогулка</a:t>
          </a:r>
          <a:endParaRPr lang="ru-RU" sz="2800" dirty="0"/>
        </a:p>
      </dgm:t>
    </dgm:pt>
    <dgm:pt modelId="{B2CB17A8-9CF0-49A9-B182-BC65C526A96F}" type="parTrans" cxnId="{818229CD-0D8F-45E1-AC58-BB388A069526}">
      <dgm:prSet/>
      <dgm:spPr/>
      <dgm:t>
        <a:bodyPr/>
        <a:lstStyle/>
        <a:p>
          <a:endParaRPr lang="ru-RU"/>
        </a:p>
      </dgm:t>
    </dgm:pt>
    <dgm:pt modelId="{2DEC4E5D-8819-4E72-BCB3-781C047E3CC1}" type="sibTrans" cxnId="{818229CD-0D8F-45E1-AC58-BB388A069526}">
      <dgm:prSet/>
      <dgm:spPr/>
      <dgm:t>
        <a:bodyPr/>
        <a:lstStyle/>
        <a:p>
          <a:endParaRPr lang="ru-RU"/>
        </a:p>
      </dgm:t>
    </dgm:pt>
    <dgm:pt modelId="{83884144-9E42-4496-9F03-19364F91B4BC}">
      <dgm:prSet phldrT="[Текст]" custT="1"/>
      <dgm:spPr/>
      <dgm:t>
        <a:bodyPr/>
        <a:lstStyle/>
        <a:p>
          <a:endParaRPr lang="ru-RU" sz="1100" dirty="0" smtClean="0"/>
        </a:p>
        <a:p>
          <a:r>
            <a:rPr lang="ru-RU" sz="2000" dirty="0" smtClean="0"/>
            <a:t>Игры малой подвижности</a:t>
          </a:r>
        </a:p>
        <a:p>
          <a:endParaRPr lang="ru-RU" sz="1100" dirty="0"/>
        </a:p>
      </dgm:t>
    </dgm:pt>
    <dgm:pt modelId="{954D3D2A-222C-44A7-AD5C-EF697B2F73FD}" type="parTrans" cxnId="{F43CC4F8-F787-4D3C-9B9B-25C6BD42C85F}">
      <dgm:prSet/>
      <dgm:spPr/>
      <dgm:t>
        <a:bodyPr/>
        <a:lstStyle/>
        <a:p>
          <a:endParaRPr lang="ru-RU"/>
        </a:p>
      </dgm:t>
    </dgm:pt>
    <dgm:pt modelId="{91A09BE6-B5AB-4D7D-9E86-1B88798B29CF}" type="sibTrans" cxnId="{F43CC4F8-F787-4D3C-9B9B-25C6BD42C85F}">
      <dgm:prSet/>
      <dgm:spPr/>
      <dgm:t>
        <a:bodyPr/>
        <a:lstStyle/>
        <a:p>
          <a:endParaRPr lang="ru-RU"/>
        </a:p>
      </dgm:t>
    </dgm:pt>
    <dgm:pt modelId="{8513CE94-4A88-4753-BC9B-86C586C8898B}">
      <dgm:prSet phldrT="[Текст]"/>
      <dgm:spPr/>
      <dgm:t>
        <a:bodyPr/>
        <a:lstStyle/>
        <a:p>
          <a:r>
            <a:rPr lang="ru-RU" dirty="0" smtClean="0"/>
            <a:t>Игры с пением</a:t>
          </a:r>
          <a:endParaRPr lang="ru-RU" dirty="0"/>
        </a:p>
      </dgm:t>
    </dgm:pt>
    <dgm:pt modelId="{3A40B930-2E03-4099-B2B0-D229C27DDA9B}" type="parTrans" cxnId="{E7C0B94D-94B9-4669-9ED0-D4E0A34510A7}">
      <dgm:prSet/>
      <dgm:spPr/>
      <dgm:t>
        <a:bodyPr/>
        <a:lstStyle/>
        <a:p>
          <a:endParaRPr lang="ru-RU"/>
        </a:p>
      </dgm:t>
    </dgm:pt>
    <dgm:pt modelId="{B0D2372D-4E38-43C8-A1BF-C06AB486A323}" type="sibTrans" cxnId="{E7C0B94D-94B9-4669-9ED0-D4E0A34510A7}">
      <dgm:prSet/>
      <dgm:spPr/>
      <dgm:t>
        <a:bodyPr/>
        <a:lstStyle/>
        <a:p>
          <a:endParaRPr lang="ru-RU"/>
        </a:p>
      </dgm:t>
    </dgm:pt>
    <dgm:pt modelId="{CC6F1948-0D4D-4636-82A6-7B6F5AD5D95B}">
      <dgm:prSet phldrT="[Текст]"/>
      <dgm:spPr/>
      <dgm:t>
        <a:bodyPr/>
        <a:lstStyle/>
        <a:p>
          <a:r>
            <a:rPr lang="ru-RU" dirty="0" smtClean="0"/>
            <a:t>Игры с текстом</a:t>
          </a:r>
          <a:endParaRPr lang="ru-RU" dirty="0"/>
        </a:p>
      </dgm:t>
    </dgm:pt>
    <dgm:pt modelId="{2BE34650-8691-40A0-A2BF-285F9A731E56}" type="sibTrans" cxnId="{D0A8C998-7D1B-400F-A0CE-FEB6A0A681C9}">
      <dgm:prSet/>
      <dgm:spPr/>
      <dgm:t>
        <a:bodyPr/>
        <a:lstStyle/>
        <a:p>
          <a:endParaRPr lang="ru-RU"/>
        </a:p>
      </dgm:t>
    </dgm:pt>
    <dgm:pt modelId="{87EF8AC5-7A9D-4E62-BE21-A4FEBCA9FD4E}" type="parTrans" cxnId="{D0A8C998-7D1B-400F-A0CE-FEB6A0A681C9}">
      <dgm:prSet/>
      <dgm:spPr/>
      <dgm:t>
        <a:bodyPr/>
        <a:lstStyle/>
        <a:p>
          <a:endParaRPr lang="ru-RU"/>
        </a:p>
      </dgm:t>
    </dgm:pt>
    <dgm:pt modelId="{F4B78114-E58A-4D02-B1E2-C06B4BE4613F}">
      <dgm:prSet/>
      <dgm:spPr/>
      <dgm:t>
        <a:bodyPr/>
        <a:lstStyle/>
        <a:p>
          <a:r>
            <a:rPr lang="ru-RU" dirty="0" smtClean="0"/>
            <a:t>Хороводные игры</a:t>
          </a:r>
          <a:endParaRPr lang="ru-RU" dirty="0"/>
        </a:p>
      </dgm:t>
    </dgm:pt>
    <dgm:pt modelId="{C35FA49C-0045-4599-9EAD-0A16DF3CD3CF}" type="parTrans" cxnId="{2659B2FD-6A9F-4E51-A7AD-B8A7781E39AD}">
      <dgm:prSet/>
      <dgm:spPr/>
      <dgm:t>
        <a:bodyPr/>
        <a:lstStyle/>
        <a:p>
          <a:endParaRPr lang="ru-RU"/>
        </a:p>
      </dgm:t>
    </dgm:pt>
    <dgm:pt modelId="{053CB662-7D03-4307-A421-FFFBF6300699}" type="sibTrans" cxnId="{2659B2FD-6A9F-4E51-A7AD-B8A7781E39AD}">
      <dgm:prSet/>
      <dgm:spPr/>
      <dgm:t>
        <a:bodyPr/>
        <a:lstStyle/>
        <a:p>
          <a:endParaRPr lang="ru-RU"/>
        </a:p>
      </dgm:t>
    </dgm:pt>
    <dgm:pt modelId="{7065DB1C-D9A5-4EF0-A955-EC47A0EA9BDB}" type="pres">
      <dgm:prSet presAssocID="{2C0E9BD1-0C4C-485B-B8A0-F00D2EE68E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A52C5F-E325-4573-A9AA-6E85BAEA6FEF}" type="pres">
      <dgm:prSet presAssocID="{9DD239C8-7862-4167-ABCE-6E99D293C7F8}" presName="root1" presStyleCnt="0"/>
      <dgm:spPr/>
    </dgm:pt>
    <dgm:pt modelId="{E0575210-0742-4BD5-84BA-D541AAE019DB}" type="pres">
      <dgm:prSet presAssocID="{9DD239C8-7862-4167-ABCE-6E99D293C7F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42677D-807F-470F-B0DC-66933A319170}" type="pres">
      <dgm:prSet presAssocID="{9DD239C8-7862-4167-ABCE-6E99D293C7F8}" presName="level2hierChild" presStyleCnt="0"/>
      <dgm:spPr/>
    </dgm:pt>
    <dgm:pt modelId="{6C9E4204-CB25-4844-876B-C33BC51E4EDF}" type="pres">
      <dgm:prSet presAssocID="{954D3D2A-222C-44A7-AD5C-EF697B2F73FD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9F0083B6-EF8A-42BB-AC59-5628D470759A}" type="pres">
      <dgm:prSet presAssocID="{954D3D2A-222C-44A7-AD5C-EF697B2F73FD}" presName="connTx" presStyleLbl="parChTrans1D2" presStyleIdx="0" presStyleCnt="1"/>
      <dgm:spPr/>
      <dgm:t>
        <a:bodyPr/>
        <a:lstStyle/>
        <a:p>
          <a:endParaRPr lang="ru-RU"/>
        </a:p>
      </dgm:t>
    </dgm:pt>
    <dgm:pt modelId="{C65A6F84-3058-4C93-9E60-381F52ACB82B}" type="pres">
      <dgm:prSet presAssocID="{83884144-9E42-4496-9F03-19364F91B4BC}" presName="root2" presStyleCnt="0"/>
      <dgm:spPr/>
    </dgm:pt>
    <dgm:pt modelId="{FC90CD67-B798-4CE5-96EB-11248A7DC3B9}" type="pres">
      <dgm:prSet presAssocID="{83884144-9E42-4496-9F03-19364F91B4BC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815134-7978-45C8-9A8C-8FBA47EBA6AC}" type="pres">
      <dgm:prSet presAssocID="{83884144-9E42-4496-9F03-19364F91B4BC}" presName="level3hierChild" presStyleCnt="0"/>
      <dgm:spPr/>
    </dgm:pt>
    <dgm:pt modelId="{0022AE60-916D-499F-B84D-F0960111A613}" type="pres">
      <dgm:prSet presAssocID="{87EF8AC5-7A9D-4E62-BE21-A4FEBCA9FD4E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DE5C417B-5D32-4A54-9EF9-0430E056B6D5}" type="pres">
      <dgm:prSet presAssocID="{87EF8AC5-7A9D-4E62-BE21-A4FEBCA9FD4E}" presName="connTx" presStyleLbl="parChTrans1D3" presStyleIdx="0" presStyleCnt="3"/>
      <dgm:spPr/>
      <dgm:t>
        <a:bodyPr/>
        <a:lstStyle/>
        <a:p>
          <a:endParaRPr lang="ru-RU"/>
        </a:p>
      </dgm:t>
    </dgm:pt>
    <dgm:pt modelId="{8305EC43-B648-4C78-9276-238824C236E9}" type="pres">
      <dgm:prSet presAssocID="{CC6F1948-0D4D-4636-82A6-7B6F5AD5D95B}" presName="root2" presStyleCnt="0"/>
      <dgm:spPr/>
    </dgm:pt>
    <dgm:pt modelId="{8FEEF67E-665B-4A3A-8CE3-265EF42C6C06}" type="pres">
      <dgm:prSet presAssocID="{CC6F1948-0D4D-4636-82A6-7B6F5AD5D95B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1A4EEB-1A6C-4764-9BFC-3F06FC827D22}" type="pres">
      <dgm:prSet presAssocID="{CC6F1948-0D4D-4636-82A6-7B6F5AD5D95B}" presName="level3hierChild" presStyleCnt="0"/>
      <dgm:spPr/>
    </dgm:pt>
    <dgm:pt modelId="{63CC5E4A-6A31-42B9-B0D3-04716BAC8B7B}" type="pres">
      <dgm:prSet presAssocID="{3A40B930-2E03-4099-B2B0-D229C27DDA9B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9FB67B81-4ED0-4602-819B-4D773568785A}" type="pres">
      <dgm:prSet presAssocID="{3A40B930-2E03-4099-B2B0-D229C27DDA9B}" presName="connTx" presStyleLbl="parChTrans1D3" presStyleIdx="1" presStyleCnt="3"/>
      <dgm:spPr/>
      <dgm:t>
        <a:bodyPr/>
        <a:lstStyle/>
        <a:p>
          <a:endParaRPr lang="ru-RU"/>
        </a:p>
      </dgm:t>
    </dgm:pt>
    <dgm:pt modelId="{6C51B0A1-18CC-4291-9F27-46F0127D2C5C}" type="pres">
      <dgm:prSet presAssocID="{8513CE94-4A88-4753-BC9B-86C586C8898B}" presName="root2" presStyleCnt="0"/>
      <dgm:spPr/>
    </dgm:pt>
    <dgm:pt modelId="{62EEC89C-DDAC-4665-B382-8E7F11CEFB25}" type="pres">
      <dgm:prSet presAssocID="{8513CE94-4A88-4753-BC9B-86C586C8898B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C49373-8768-4D38-92C9-2B4C357BBFE1}" type="pres">
      <dgm:prSet presAssocID="{8513CE94-4A88-4753-BC9B-86C586C8898B}" presName="level3hierChild" presStyleCnt="0"/>
      <dgm:spPr/>
    </dgm:pt>
    <dgm:pt modelId="{F4760C3E-A636-4D79-BF95-98664987D9F7}" type="pres">
      <dgm:prSet presAssocID="{C35FA49C-0045-4599-9EAD-0A16DF3CD3CF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85BF260A-971C-4ADF-A9EE-92FEA372462B}" type="pres">
      <dgm:prSet presAssocID="{C35FA49C-0045-4599-9EAD-0A16DF3CD3CF}" presName="connTx" presStyleLbl="parChTrans1D3" presStyleIdx="2" presStyleCnt="3"/>
      <dgm:spPr/>
      <dgm:t>
        <a:bodyPr/>
        <a:lstStyle/>
        <a:p>
          <a:endParaRPr lang="ru-RU"/>
        </a:p>
      </dgm:t>
    </dgm:pt>
    <dgm:pt modelId="{4EF98A74-28E2-47F5-838E-B4F99EF87511}" type="pres">
      <dgm:prSet presAssocID="{F4B78114-E58A-4D02-B1E2-C06B4BE4613F}" presName="root2" presStyleCnt="0"/>
      <dgm:spPr/>
    </dgm:pt>
    <dgm:pt modelId="{693502E5-F20C-48FA-B36A-856AADA5FE56}" type="pres">
      <dgm:prSet presAssocID="{F4B78114-E58A-4D02-B1E2-C06B4BE4613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1F7C78-5270-4972-AC2D-136E59ACFAA7}" type="pres">
      <dgm:prSet presAssocID="{F4B78114-E58A-4D02-B1E2-C06B4BE4613F}" presName="level3hierChild" presStyleCnt="0"/>
      <dgm:spPr/>
    </dgm:pt>
  </dgm:ptLst>
  <dgm:cxnLst>
    <dgm:cxn modelId="{B6CD5EDF-5387-48BE-AD44-B5147A207103}" type="presOf" srcId="{C35FA49C-0045-4599-9EAD-0A16DF3CD3CF}" destId="{F4760C3E-A636-4D79-BF95-98664987D9F7}" srcOrd="0" destOrd="0" presId="urn:microsoft.com/office/officeart/2005/8/layout/hierarchy2"/>
    <dgm:cxn modelId="{1E66371F-923D-43D5-B955-427E76968C83}" type="presOf" srcId="{9DD239C8-7862-4167-ABCE-6E99D293C7F8}" destId="{E0575210-0742-4BD5-84BA-D541AAE019DB}" srcOrd="0" destOrd="0" presId="urn:microsoft.com/office/officeart/2005/8/layout/hierarchy2"/>
    <dgm:cxn modelId="{E7C0B94D-94B9-4669-9ED0-D4E0A34510A7}" srcId="{83884144-9E42-4496-9F03-19364F91B4BC}" destId="{8513CE94-4A88-4753-BC9B-86C586C8898B}" srcOrd="1" destOrd="0" parTransId="{3A40B930-2E03-4099-B2B0-D229C27DDA9B}" sibTransId="{B0D2372D-4E38-43C8-A1BF-C06AB486A323}"/>
    <dgm:cxn modelId="{7E645D42-BB9D-4A20-84C9-0F7C37F12730}" type="presOf" srcId="{87EF8AC5-7A9D-4E62-BE21-A4FEBCA9FD4E}" destId="{0022AE60-916D-499F-B84D-F0960111A613}" srcOrd="0" destOrd="0" presId="urn:microsoft.com/office/officeart/2005/8/layout/hierarchy2"/>
    <dgm:cxn modelId="{D0A8C998-7D1B-400F-A0CE-FEB6A0A681C9}" srcId="{83884144-9E42-4496-9F03-19364F91B4BC}" destId="{CC6F1948-0D4D-4636-82A6-7B6F5AD5D95B}" srcOrd="0" destOrd="0" parTransId="{87EF8AC5-7A9D-4E62-BE21-A4FEBCA9FD4E}" sibTransId="{2BE34650-8691-40A0-A2BF-285F9A731E56}"/>
    <dgm:cxn modelId="{C1E6F584-8973-4297-8B6C-866D05233C28}" type="presOf" srcId="{954D3D2A-222C-44A7-AD5C-EF697B2F73FD}" destId="{6C9E4204-CB25-4844-876B-C33BC51E4EDF}" srcOrd="0" destOrd="0" presId="urn:microsoft.com/office/officeart/2005/8/layout/hierarchy2"/>
    <dgm:cxn modelId="{29AF5698-B54D-4E3F-BE76-DCBEE50DE2C5}" type="presOf" srcId="{C35FA49C-0045-4599-9EAD-0A16DF3CD3CF}" destId="{85BF260A-971C-4ADF-A9EE-92FEA372462B}" srcOrd="1" destOrd="0" presId="urn:microsoft.com/office/officeart/2005/8/layout/hierarchy2"/>
    <dgm:cxn modelId="{04D5EB58-6AD8-4B28-B27C-6E1EDE6A415F}" type="presOf" srcId="{2C0E9BD1-0C4C-485B-B8A0-F00D2EE68E98}" destId="{7065DB1C-D9A5-4EF0-A955-EC47A0EA9BDB}" srcOrd="0" destOrd="0" presId="urn:microsoft.com/office/officeart/2005/8/layout/hierarchy2"/>
    <dgm:cxn modelId="{AC9C95C7-24F1-4637-BFAE-C14122BDEF6A}" type="presOf" srcId="{3A40B930-2E03-4099-B2B0-D229C27DDA9B}" destId="{9FB67B81-4ED0-4602-819B-4D773568785A}" srcOrd="1" destOrd="0" presId="urn:microsoft.com/office/officeart/2005/8/layout/hierarchy2"/>
    <dgm:cxn modelId="{DBE70B57-6CA7-4A7A-AFC8-7B54EAEFC26B}" type="presOf" srcId="{954D3D2A-222C-44A7-AD5C-EF697B2F73FD}" destId="{9F0083B6-EF8A-42BB-AC59-5628D470759A}" srcOrd="1" destOrd="0" presId="urn:microsoft.com/office/officeart/2005/8/layout/hierarchy2"/>
    <dgm:cxn modelId="{E9FD8FA2-93C9-49A7-BA99-BDF2EFCD7064}" type="presOf" srcId="{CC6F1948-0D4D-4636-82A6-7B6F5AD5D95B}" destId="{8FEEF67E-665B-4A3A-8CE3-265EF42C6C06}" srcOrd="0" destOrd="0" presId="urn:microsoft.com/office/officeart/2005/8/layout/hierarchy2"/>
    <dgm:cxn modelId="{95A3CD9E-333F-4771-A249-197E80FA3CC7}" type="presOf" srcId="{F4B78114-E58A-4D02-B1E2-C06B4BE4613F}" destId="{693502E5-F20C-48FA-B36A-856AADA5FE56}" srcOrd="0" destOrd="0" presId="urn:microsoft.com/office/officeart/2005/8/layout/hierarchy2"/>
    <dgm:cxn modelId="{B8472932-F97B-4631-A931-7B3974876784}" type="presOf" srcId="{3A40B930-2E03-4099-B2B0-D229C27DDA9B}" destId="{63CC5E4A-6A31-42B9-B0D3-04716BAC8B7B}" srcOrd="0" destOrd="0" presId="urn:microsoft.com/office/officeart/2005/8/layout/hierarchy2"/>
    <dgm:cxn modelId="{6357CAC1-BA84-4084-82E6-2BE7AA4B283B}" type="presOf" srcId="{87EF8AC5-7A9D-4E62-BE21-A4FEBCA9FD4E}" destId="{DE5C417B-5D32-4A54-9EF9-0430E056B6D5}" srcOrd="1" destOrd="0" presId="urn:microsoft.com/office/officeart/2005/8/layout/hierarchy2"/>
    <dgm:cxn modelId="{A8BDAC96-CE2B-4C14-8556-78FEF89C575E}" type="presOf" srcId="{8513CE94-4A88-4753-BC9B-86C586C8898B}" destId="{62EEC89C-DDAC-4665-B382-8E7F11CEFB25}" srcOrd="0" destOrd="0" presId="urn:microsoft.com/office/officeart/2005/8/layout/hierarchy2"/>
    <dgm:cxn modelId="{2659B2FD-6A9F-4E51-A7AD-B8A7781E39AD}" srcId="{83884144-9E42-4496-9F03-19364F91B4BC}" destId="{F4B78114-E58A-4D02-B1E2-C06B4BE4613F}" srcOrd="2" destOrd="0" parTransId="{C35FA49C-0045-4599-9EAD-0A16DF3CD3CF}" sibTransId="{053CB662-7D03-4307-A421-FFFBF6300699}"/>
    <dgm:cxn modelId="{F43CC4F8-F787-4D3C-9B9B-25C6BD42C85F}" srcId="{9DD239C8-7862-4167-ABCE-6E99D293C7F8}" destId="{83884144-9E42-4496-9F03-19364F91B4BC}" srcOrd="0" destOrd="0" parTransId="{954D3D2A-222C-44A7-AD5C-EF697B2F73FD}" sibTransId="{91A09BE6-B5AB-4D7D-9E86-1B88798B29CF}"/>
    <dgm:cxn modelId="{CFAFF66F-F0E7-4B11-AA88-3CE1E762FBEE}" type="presOf" srcId="{83884144-9E42-4496-9F03-19364F91B4BC}" destId="{FC90CD67-B798-4CE5-96EB-11248A7DC3B9}" srcOrd="0" destOrd="0" presId="urn:microsoft.com/office/officeart/2005/8/layout/hierarchy2"/>
    <dgm:cxn modelId="{818229CD-0D8F-45E1-AC58-BB388A069526}" srcId="{2C0E9BD1-0C4C-485B-B8A0-F00D2EE68E98}" destId="{9DD239C8-7862-4167-ABCE-6E99D293C7F8}" srcOrd="0" destOrd="0" parTransId="{B2CB17A8-9CF0-49A9-B182-BC65C526A96F}" sibTransId="{2DEC4E5D-8819-4E72-BCB3-781C047E3CC1}"/>
    <dgm:cxn modelId="{58D49C47-CF81-4A70-9FCC-F9BE0789FDFF}" type="presParOf" srcId="{7065DB1C-D9A5-4EF0-A955-EC47A0EA9BDB}" destId="{58A52C5F-E325-4573-A9AA-6E85BAEA6FEF}" srcOrd="0" destOrd="0" presId="urn:microsoft.com/office/officeart/2005/8/layout/hierarchy2"/>
    <dgm:cxn modelId="{2CD8D33A-3426-4716-A80E-DEE203D68176}" type="presParOf" srcId="{58A52C5F-E325-4573-A9AA-6E85BAEA6FEF}" destId="{E0575210-0742-4BD5-84BA-D541AAE019DB}" srcOrd="0" destOrd="0" presId="urn:microsoft.com/office/officeart/2005/8/layout/hierarchy2"/>
    <dgm:cxn modelId="{136C5F15-E38F-4826-97E0-E7F0C213AF5B}" type="presParOf" srcId="{58A52C5F-E325-4573-A9AA-6E85BAEA6FEF}" destId="{D042677D-807F-470F-B0DC-66933A319170}" srcOrd="1" destOrd="0" presId="urn:microsoft.com/office/officeart/2005/8/layout/hierarchy2"/>
    <dgm:cxn modelId="{67672993-FB45-4094-88C0-9DBDB4002799}" type="presParOf" srcId="{D042677D-807F-470F-B0DC-66933A319170}" destId="{6C9E4204-CB25-4844-876B-C33BC51E4EDF}" srcOrd="0" destOrd="0" presId="urn:microsoft.com/office/officeart/2005/8/layout/hierarchy2"/>
    <dgm:cxn modelId="{A211F0EF-45CA-4CE1-9E5D-5E9244ACD00A}" type="presParOf" srcId="{6C9E4204-CB25-4844-876B-C33BC51E4EDF}" destId="{9F0083B6-EF8A-42BB-AC59-5628D470759A}" srcOrd="0" destOrd="0" presId="urn:microsoft.com/office/officeart/2005/8/layout/hierarchy2"/>
    <dgm:cxn modelId="{3A7837F9-215A-4FDE-86DF-8C072BD4A348}" type="presParOf" srcId="{D042677D-807F-470F-B0DC-66933A319170}" destId="{C65A6F84-3058-4C93-9E60-381F52ACB82B}" srcOrd="1" destOrd="0" presId="urn:microsoft.com/office/officeart/2005/8/layout/hierarchy2"/>
    <dgm:cxn modelId="{1538A7FF-40A4-45A7-A200-DED50B20F398}" type="presParOf" srcId="{C65A6F84-3058-4C93-9E60-381F52ACB82B}" destId="{FC90CD67-B798-4CE5-96EB-11248A7DC3B9}" srcOrd="0" destOrd="0" presId="urn:microsoft.com/office/officeart/2005/8/layout/hierarchy2"/>
    <dgm:cxn modelId="{8E21AFDB-0139-42BC-9A0A-0EB7D1AB4FF6}" type="presParOf" srcId="{C65A6F84-3058-4C93-9E60-381F52ACB82B}" destId="{3E815134-7978-45C8-9A8C-8FBA47EBA6AC}" srcOrd="1" destOrd="0" presId="urn:microsoft.com/office/officeart/2005/8/layout/hierarchy2"/>
    <dgm:cxn modelId="{FA232C2F-F6AB-4B7A-82D8-3C692899011C}" type="presParOf" srcId="{3E815134-7978-45C8-9A8C-8FBA47EBA6AC}" destId="{0022AE60-916D-499F-B84D-F0960111A613}" srcOrd="0" destOrd="0" presId="urn:microsoft.com/office/officeart/2005/8/layout/hierarchy2"/>
    <dgm:cxn modelId="{6BBCD52F-E6B7-45E6-A341-AA1F3F59EF73}" type="presParOf" srcId="{0022AE60-916D-499F-B84D-F0960111A613}" destId="{DE5C417B-5D32-4A54-9EF9-0430E056B6D5}" srcOrd="0" destOrd="0" presId="urn:microsoft.com/office/officeart/2005/8/layout/hierarchy2"/>
    <dgm:cxn modelId="{8A96742F-F078-4565-837F-A80BD843EA60}" type="presParOf" srcId="{3E815134-7978-45C8-9A8C-8FBA47EBA6AC}" destId="{8305EC43-B648-4C78-9276-238824C236E9}" srcOrd="1" destOrd="0" presId="urn:microsoft.com/office/officeart/2005/8/layout/hierarchy2"/>
    <dgm:cxn modelId="{A49C5B2F-450E-4B48-B377-E02E2F4D09C3}" type="presParOf" srcId="{8305EC43-B648-4C78-9276-238824C236E9}" destId="{8FEEF67E-665B-4A3A-8CE3-265EF42C6C06}" srcOrd="0" destOrd="0" presId="urn:microsoft.com/office/officeart/2005/8/layout/hierarchy2"/>
    <dgm:cxn modelId="{8640881D-3EAF-4A3E-9E5B-9948E0E50C85}" type="presParOf" srcId="{8305EC43-B648-4C78-9276-238824C236E9}" destId="{AC1A4EEB-1A6C-4764-9BFC-3F06FC827D22}" srcOrd="1" destOrd="0" presId="urn:microsoft.com/office/officeart/2005/8/layout/hierarchy2"/>
    <dgm:cxn modelId="{5C168373-0D76-41A3-A89B-10DF40F0AD8A}" type="presParOf" srcId="{3E815134-7978-45C8-9A8C-8FBA47EBA6AC}" destId="{63CC5E4A-6A31-42B9-B0D3-04716BAC8B7B}" srcOrd="2" destOrd="0" presId="urn:microsoft.com/office/officeart/2005/8/layout/hierarchy2"/>
    <dgm:cxn modelId="{7EEECF78-61CD-43AB-A933-042E8B88CAA7}" type="presParOf" srcId="{63CC5E4A-6A31-42B9-B0D3-04716BAC8B7B}" destId="{9FB67B81-4ED0-4602-819B-4D773568785A}" srcOrd="0" destOrd="0" presId="urn:microsoft.com/office/officeart/2005/8/layout/hierarchy2"/>
    <dgm:cxn modelId="{A11BE16F-7897-40F0-AD76-3288B6E07B8F}" type="presParOf" srcId="{3E815134-7978-45C8-9A8C-8FBA47EBA6AC}" destId="{6C51B0A1-18CC-4291-9F27-46F0127D2C5C}" srcOrd="3" destOrd="0" presId="urn:microsoft.com/office/officeart/2005/8/layout/hierarchy2"/>
    <dgm:cxn modelId="{222466DF-9A91-45BF-BB76-7E2F80B02415}" type="presParOf" srcId="{6C51B0A1-18CC-4291-9F27-46F0127D2C5C}" destId="{62EEC89C-DDAC-4665-B382-8E7F11CEFB25}" srcOrd="0" destOrd="0" presId="urn:microsoft.com/office/officeart/2005/8/layout/hierarchy2"/>
    <dgm:cxn modelId="{E6864B61-093F-4CD4-B742-2752EFB04204}" type="presParOf" srcId="{6C51B0A1-18CC-4291-9F27-46F0127D2C5C}" destId="{F6C49373-8768-4D38-92C9-2B4C357BBFE1}" srcOrd="1" destOrd="0" presId="urn:microsoft.com/office/officeart/2005/8/layout/hierarchy2"/>
    <dgm:cxn modelId="{285CD9DF-83E8-4125-96A4-078044C003ED}" type="presParOf" srcId="{3E815134-7978-45C8-9A8C-8FBA47EBA6AC}" destId="{F4760C3E-A636-4D79-BF95-98664987D9F7}" srcOrd="4" destOrd="0" presId="urn:microsoft.com/office/officeart/2005/8/layout/hierarchy2"/>
    <dgm:cxn modelId="{D46B25A6-23D7-4FE0-B2E2-122E16059E72}" type="presParOf" srcId="{F4760C3E-A636-4D79-BF95-98664987D9F7}" destId="{85BF260A-971C-4ADF-A9EE-92FEA372462B}" srcOrd="0" destOrd="0" presId="urn:microsoft.com/office/officeart/2005/8/layout/hierarchy2"/>
    <dgm:cxn modelId="{0FDE1720-11B4-4533-B946-553784D4D520}" type="presParOf" srcId="{3E815134-7978-45C8-9A8C-8FBA47EBA6AC}" destId="{4EF98A74-28E2-47F5-838E-B4F99EF87511}" srcOrd="5" destOrd="0" presId="urn:microsoft.com/office/officeart/2005/8/layout/hierarchy2"/>
    <dgm:cxn modelId="{85625525-F4FB-4EBF-9B9B-08522313F5E6}" type="presParOf" srcId="{4EF98A74-28E2-47F5-838E-B4F99EF87511}" destId="{693502E5-F20C-48FA-B36A-856AADA5FE56}" srcOrd="0" destOrd="0" presId="urn:microsoft.com/office/officeart/2005/8/layout/hierarchy2"/>
    <dgm:cxn modelId="{C42F5032-C88F-4DC2-B41F-F6A50E569796}" type="presParOf" srcId="{4EF98A74-28E2-47F5-838E-B4F99EF87511}" destId="{091F7C78-5270-4972-AC2D-136E59ACFAA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92C3E7-C83E-4E71-953E-C500F653F6EA}" type="doc">
      <dgm:prSet loTypeId="urn:microsoft.com/office/officeart/2005/8/layout/hierarchy6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32A90B3-CC4D-4472-91C5-B589294B3B33}">
      <dgm:prSet phldrT="[Текст]" custT="1"/>
      <dgm:spPr/>
      <dgm:t>
        <a:bodyPr/>
        <a:lstStyle/>
        <a:p>
          <a:r>
            <a:rPr lang="ru-RU" sz="3200" dirty="0" smtClean="0"/>
            <a:t>Благоприятные сезоны для подвижных игр на воздухе</a:t>
          </a:r>
          <a:endParaRPr lang="ru-RU" sz="3200" dirty="0"/>
        </a:p>
      </dgm:t>
    </dgm:pt>
    <dgm:pt modelId="{8C23A6BB-0615-43D5-9F1B-786B7F5DD044}" type="parTrans" cxnId="{0DBCEB17-F312-4951-999B-A174387208E1}">
      <dgm:prSet/>
      <dgm:spPr/>
      <dgm:t>
        <a:bodyPr/>
        <a:lstStyle/>
        <a:p>
          <a:endParaRPr lang="ru-RU"/>
        </a:p>
      </dgm:t>
    </dgm:pt>
    <dgm:pt modelId="{B222DA15-0BF9-4730-8AB5-C1944132E5C0}" type="sibTrans" cxnId="{0DBCEB17-F312-4951-999B-A174387208E1}">
      <dgm:prSet/>
      <dgm:spPr/>
      <dgm:t>
        <a:bodyPr/>
        <a:lstStyle/>
        <a:p>
          <a:endParaRPr lang="ru-RU"/>
        </a:p>
      </dgm:t>
    </dgm:pt>
    <dgm:pt modelId="{9EA5AB2C-8D1B-4920-BE1C-6CE4DC012944}">
      <dgm:prSet phldrT="[Текст]" custT="1"/>
      <dgm:spPr/>
      <dgm:t>
        <a:bodyPr/>
        <a:lstStyle/>
        <a:p>
          <a:r>
            <a:rPr lang="ru-RU" sz="2000" dirty="0" smtClean="0"/>
            <a:t>Поздняя весна</a:t>
          </a:r>
          <a:endParaRPr lang="ru-RU" sz="2000" dirty="0"/>
        </a:p>
      </dgm:t>
    </dgm:pt>
    <dgm:pt modelId="{FEF48BA0-623E-457A-8CB2-5038AAEFB7B0}" type="parTrans" cxnId="{BDF33BF6-AE32-4E67-B420-C152971BCB97}">
      <dgm:prSet/>
      <dgm:spPr/>
      <dgm:t>
        <a:bodyPr/>
        <a:lstStyle/>
        <a:p>
          <a:endParaRPr lang="ru-RU"/>
        </a:p>
      </dgm:t>
    </dgm:pt>
    <dgm:pt modelId="{4C8CCDB8-AE68-4B70-AF25-003AC260D634}" type="sibTrans" cxnId="{BDF33BF6-AE32-4E67-B420-C152971BCB97}">
      <dgm:prSet/>
      <dgm:spPr/>
      <dgm:t>
        <a:bodyPr/>
        <a:lstStyle/>
        <a:p>
          <a:endParaRPr lang="ru-RU"/>
        </a:p>
      </dgm:t>
    </dgm:pt>
    <dgm:pt modelId="{97D0AB3F-3B9E-4098-BC07-1E9DA888F412}">
      <dgm:prSet phldrT="[Текст]" custT="1"/>
      <dgm:spPr/>
      <dgm:t>
        <a:bodyPr/>
        <a:lstStyle/>
        <a:p>
          <a:r>
            <a:rPr lang="ru-RU" sz="1800" dirty="0" smtClean="0"/>
            <a:t>Игры с разнообразными двигательными заданиями</a:t>
          </a:r>
          <a:endParaRPr lang="ru-RU" sz="1800" dirty="0"/>
        </a:p>
      </dgm:t>
    </dgm:pt>
    <dgm:pt modelId="{05511467-A5C3-4AEF-8F1A-92141A9B8C0B}" type="parTrans" cxnId="{0EAD0976-5A20-4C06-ACE8-9C2EBA4EBFFE}">
      <dgm:prSet/>
      <dgm:spPr/>
      <dgm:t>
        <a:bodyPr/>
        <a:lstStyle/>
        <a:p>
          <a:endParaRPr lang="ru-RU"/>
        </a:p>
      </dgm:t>
    </dgm:pt>
    <dgm:pt modelId="{9407C84B-9943-477A-86FD-36C15D6C4607}" type="sibTrans" cxnId="{0EAD0976-5A20-4C06-ACE8-9C2EBA4EBFFE}">
      <dgm:prSet/>
      <dgm:spPr/>
      <dgm:t>
        <a:bodyPr/>
        <a:lstStyle/>
        <a:p>
          <a:endParaRPr lang="ru-RU"/>
        </a:p>
      </dgm:t>
    </dgm:pt>
    <dgm:pt modelId="{9F52C554-E702-4B88-B38B-E65028DD6034}">
      <dgm:prSet phldrT="[Текст]" custT="1"/>
      <dgm:spPr/>
      <dgm:t>
        <a:bodyPr/>
        <a:lstStyle/>
        <a:p>
          <a:r>
            <a:rPr lang="ru-RU" sz="2000" dirty="0" smtClean="0"/>
            <a:t>Лето</a:t>
          </a:r>
          <a:endParaRPr lang="ru-RU" sz="2000" dirty="0"/>
        </a:p>
      </dgm:t>
    </dgm:pt>
    <dgm:pt modelId="{4C3CAA24-072D-40F2-80BA-BCDE328E5033}" type="parTrans" cxnId="{A506031E-4E7F-4C5C-BCA1-634EED6AC5DF}">
      <dgm:prSet/>
      <dgm:spPr/>
      <dgm:t>
        <a:bodyPr/>
        <a:lstStyle/>
        <a:p>
          <a:endParaRPr lang="ru-RU"/>
        </a:p>
      </dgm:t>
    </dgm:pt>
    <dgm:pt modelId="{50215DE2-84B7-4B94-9AC1-63D333FF466C}" type="sibTrans" cxnId="{A506031E-4E7F-4C5C-BCA1-634EED6AC5DF}">
      <dgm:prSet/>
      <dgm:spPr/>
      <dgm:t>
        <a:bodyPr/>
        <a:lstStyle/>
        <a:p>
          <a:endParaRPr lang="ru-RU"/>
        </a:p>
      </dgm:t>
    </dgm:pt>
    <dgm:pt modelId="{D8C5D040-0FA0-487D-9606-43387CFF12D6}">
      <dgm:prSet phldrT="[Текст]" custT="1"/>
      <dgm:spPr/>
      <dgm:t>
        <a:bodyPr/>
        <a:lstStyle/>
        <a:p>
          <a:r>
            <a:rPr lang="ru-RU" sz="1800" dirty="0" smtClean="0"/>
            <a:t>Спокойные игры</a:t>
          </a:r>
        </a:p>
        <a:p>
          <a:r>
            <a:rPr lang="ru-RU" sz="1800" dirty="0" smtClean="0"/>
            <a:t>(Жаркая погода)</a:t>
          </a:r>
          <a:endParaRPr lang="ru-RU" sz="1800" dirty="0"/>
        </a:p>
      </dgm:t>
    </dgm:pt>
    <dgm:pt modelId="{5ECC49EE-3D7C-472F-8D88-B2E6960AFE5D}" type="parTrans" cxnId="{9DF673D7-2350-43E4-A1A2-9332FEC10386}">
      <dgm:prSet/>
      <dgm:spPr/>
      <dgm:t>
        <a:bodyPr/>
        <a:lstStyle/>
        <a:p>
          <a:endParaRPr lang="ru-RU"/>
        </a:p>
      </dgm:t>
    </dgm:pt>
    <dgm:pt modelId="{53ED4307-E56E-4332-B553-A7A0D0D04CE3}" type="sibTrans" cxnId="{9DF673D7-2350-43E4-A1A2-9332FEC10386}">
      <dgm:prSet/>
      <dgm:spPr/>
      <dgm:t>
        <a:bodyPr/>
        <a:lstStyle/>
        <a:p>
          <a:endParaRPr lang="ru-RU"/>
        </a:p>
      </dgm:t>
    </dgm:pt>
    <dgm:pt modelId="{86D73C2B-CA27-4EF4-8A23-6546A489963E}">
      <dgm:prSet custT="1"/>
      <dgm:spPr/>
      <dgm:t>
        <a:bodyPr/>
        <a:lstStyle/>
        <a:p>
          <a:r>
            <a:rPr lang="ru-RU" sz="2000" dirty="0" smtClean="0"/>
            <a:t>Ранняя осень</a:t>
          </a:r>
          <a:endParaRPr lang="ru-RU" sz="2000" dirty="0"/>
        </a:p>
      </dgm:t>
    </dgm:pt>
    <dgm:pt modelId="{79CAF743-91E6-4E48-8FB0-2F06599065D6}" type="parTrans" cxnId="{8A9E7629-301D-4189-B429-2E6B0B5B6A8B}">
      <dgm:prSet/>
      <dgm:spPr/>
      <dgm:t>
        <a:bodyPr/>
        <a:lstStyle/>
        <a:p>
          <a:endParaRPr lang="ru-RU"/>
        </a:p>
      </dgm:t>
    </dgm:pt>
    <dgm:pt modelId="{925776BB-B07F-45F3-B893-AE5FE0570CCB}" type="sibTrans" cxnId="{8A9E7629-301D-4189-B429-2E6B0B5B6A8B}">
      <dgm:prSet/>
      <dgm:spPr/>
      <dgm:t>
        <a:bodyPr/>
        <a:lstStyle/>
        <a:p>
          <a:endParaRPr lang="ru-RU"/>
        </a:p>
      </dgm:t>
    </dgm:pt>
    <dgm:pt modelId="{8AA19A00-0966-4D90-84B0-27C1E441A328}">
      <dgm:prSet custT="1"/>
      <dgm:spPr/>
      <dgm:t>
        <a:bodyPr/>
        <a:lstStyle/>
        <a:p>
          <a:r>
            <a:rPr lang="ru-RU" sz="1800" dirty="0" smtClean="0"/>
            <a:t>Активные игры</a:t>
          </a:r>
        </a:p>
        <a:p>
          <a:r>
            <a:rPr lang="ru-RU" sz="1800" dirty="0" smtClean="0"/>
            <a:t>(Прохладная погода)</a:t>
          </a:r>
          <a:endParaRPr lang="ru-RU" sz="1800" dirty="0"/>
        </a:p>
      </dgm:t>
    </dgm:pt>
    <dgm:pt modelId="{CC1D625C-3655-4146-BAF8-F0EAC392E1B7}" type="parTrans" cxnId="{839EE95E-D7D3-4E2A-BE69-DB7E55C5FDDC}">
      <dgm:prSet/>
      <dgm:spPr/>
      <dgm:t>
        <a:bodyPr/>
        <a:lstStyle/>
        <a:p>
          <a:endParaRPr lang="ru-RU"/>
        </a:p>
      </dgm:t>
    </dgm:pt>
    <dgm:pt modelId="{639F80B8-477F-44B9-9548-013629DC180B}" type="sibTrans" cxnId="{839EE95E-D7D3-4E2A-BE69-DB7E55C5FDDC}">
      <dgm:prSet/>
      <dgm:spPr/>
      <dgm:t>
        <a:bodyPr/>
        <a:lstStyle/>
        <a:p>
          <a:endParaRPr lang="ru-RU"/>
        </a:p>
      </dgm:t>
    </dgm:pt>
    <dgm:pt modelId="{C17A085F-9120-45F5-BC5E-806A27B8EC74}">
      <dgm:prSet custT="1"/>
      <dgm:spPr/>
      <dgm:t>
        <a:bodyPr/>
        <a:lstStyle/>
        <a:p>
          <a:r>
            <a:rPr lang="ru-RU" sz="1800" dirty="0" smtClean="0"/>
            <a:t>Игры с разнообразными двигательными заданиями</a:t>
          </a:r>
          <a:endParaRPr lang="ru-RU" sz="1800" dirty="0"/>
        </a:p>
      </dgm:t>
    </dgm:pt>
    <dgm:pt modelId="{FA81B347-133B-473F-9E44-616E5478F535}" type="parTrans" cxnId="{228F78ED-F459-4920-9C4D-24DCC1C29BEA}">
      <dgm:prSet/>
      <dgm:spPr/>
      <dgm:t>
        <a:bodyPr/>
        <a:lstStyle/>
        <a:p>
          <a:endParaRPr lang="ru-RU"/>
        </a:p>
      </dgm:t>
    </dgm:pt>
    <dgm:pt modelId="{101CF665-8A02-4694-9B19-FCDE7E0EC282}" type="sibTrans" cxnId="{228F78ED-F459-4920-9C4D-24DCC1C29BEA}">
      <dgm:prSet/>
      <dgm:spPr/>
      <dgm:t>
        <a:bodyPr/>
        <a:lstStyle/>
        <a:p>
          <a:endParaRPr lang="ru-RU"/>
        </a:p>
      </dgm:t>
    </dgm:pt>
    <dgm:pt modelId="{873383CD-47D9-49A8-86EC-AC2C41E7F70F}" type="pres">
      <dgm:prSet presAssocID="{AB92C3E7-C83E-4E71-953E-C500F653F6E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C5F1BD-3876-4657-8CE8-B4687F0234A8}" type="pres">
      <dgm:prSet presAssocID="{AB92C3E7-C83E-4E71-953E-C500F653F6EA}" presName="hierFlow" presStyleCnt="0"/>
      <dgm:spPr/>
    </dgm:pt>
    <dgm:pt modelId="{D43BD0F0-5591-47AD-8A5E-B7E55C27E2A2}" type="pres">
      <dgm:prSet presAssocID="{AB92C3E7-C83E-4E71-953E-C500F653F6E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303477B-C467-4BEC-9475-82A9E5CBE766}" type="pres">
      <dgm:prSet presAssocID="{732A90B3-CC4D-4472-91C5-B589294B3B33}" presName="Name14" presStyleCnt="0"/>
      <dgm:spPr/>
    </dgm:pt>
    <dgm:pt modelId="{11DFDB88-B0BF-4E7A-AFD8-1916F9F9FB81}" type="pres">
      <dgm:prSet presAssocID="{732A90B3-CC4D-4472-91C5-B589294B3B33}" presName="level1Shape" presStyleLbl="node0" presStyleIdx="0" presStyleCnt="1" custScaleX="390429" custLinFactNeighborX="0" custLinFactNeighborY="22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BAF339-9E5A-4C32-95D6-7F2443947283}" type="pres">
      <dgm:prSet presAssocID="{732A90B3-CC4D-4472-91C5-B589294B3B33}" presName="hierChild2" presStyleCnt="0"/>
      <dgm:spPr/>
    </dgm:pt>
    <dgm:pt modelId="{CFBC2F25-BFAF-4AEE-BFAF-7A36FF694A3F}" type="pres">
      <dgm:prSet presAssocID="{FEF48BA0-623E-457A-8CB2-5038AAEFB7B0}" presName="Name19" presStyleLbl="parChTrans1D2" presStyleIdx="0" presStyleCnt="3"/>
      <dgm:spPr/>
      <dgm:t>
        <a:bodyPr/>
        <a:lstStyle/>
        <a:p>
          <a:endParaRPr lang="ru-RU"/>
        </a:p>
      </dgm:t>
    </dgm:pt>
    <dgm:pt modelId="{A03B9550-08DD-44A3-876B-4B6A4B1E18D4}" type="pres">
      <dgm:prSet presAssocID="{9EA5AB2C-8D1B-4920-BE1C-6CE4DC012944}" presName="Name21" presStyleCnt="0"/>
      <dgm:spPr/>
    </dgm:pt>
    <dgm:pt modelId="{527F7AE1-4109-47A6-B70A-EC685A093207}" type="pres">
      <dgm:prSet presAssocID="{9EA5AB2C-8D1B-4920-BE1C-6CE4DC012944}" presName="level2Shape" presStyleLbl="node2" presStyleIdx="0" presStyleCnt="3"/>
      <dgm:spPr/>
      <dgm:t>
        <a:bodyPr/>
        <a:lstStyle/>
        <a:p>
          <a:endParaRPr lang="ru-RU"/>
        </a:p>
      </dgm:t>
    </dgm:pt>
    <dgm:pt modelId="{95D0C7C9-DC12-4D6C-865E-835349BC84F4}" type="pres">
      <dgm:prSet presAssocID="{9EA5AB2C-8D1B-4920-BE1C-6CE4DC012944}" presName="hierChild3" presStyleCnt="0"/>
      <dgm:spPr/>
    </dgm:pt>
    <dgm:pt modelId="{064697A4-3674-4703-BAE7-2079BD3E21F9}" type="pres">
      <dgm:prSet presAssocID="{05511467-A5C3-4AEF-8F1A-92141A9B8C0B}" presName="Name19" presStyleLbl="parChTrans1D3" presStyleIdx="0" presStyleCnt="4"/>
      <dgm:spPr/>
      <dgm:t>
        <a:bodyPr/>
        <a:lstStyle/>
        <a:p>
          <a:endParaRPr lang="ru-RU"/>
        </a:p>
      </dgm:t>
    </dgm:pt>
    <dgm:pt modelId="{EA915070-9651-4CBA-BFE2-3000FEC5CADF}" type="pres">
      <dgm:prSet presAssocID="{97D0AB3F-3B9E-4098-BC07-1E9DA888F412}" presName="Name21" presStyleCnt="0"/>
      <dgm:spPr/>
    </dgm:pt>
    <dgm:pt modelId="{DED9CB2D-EA5B-48B5-8965-41B4838CA588}" type="pres">
      <dgm:prSet presAssocID="{97D0AB3F-3B9E-4098-BC07-1E9DA888F412}" presName="level2Shape" presStyleLbl="node3" presStyleIdx="0" presStyleCnt="4" custScaleY="230561"/>
      <dgm:spPr/>
      <dgm:t>
        <a:bodyPr/>
        <a:lstStyle/>
        <a:p>
          <a:endParaRPr lang="ru-RU"/>
        </a:p>
      </dgm:t>
    </dgm:pt>
    <dgm:pt modelId="{DC4395D8-1A85-4C29-8957-9888DCCD8252}" type="pres">
      <dgm:prSet presAssocID="{97D0AB3F-3B9E-4098-BC07-1E9DA888F412}" presName="hierChild3" presStyleCnt="0"/>
      <dgm:spPr/>
    </dgm:pt>
    <dgm:pt modelId="{C87449BE-0A32-47FC-BCD9-AEAF8D0BBD1D}" type="pres">
      <dgm:prSet presAssocID="{4C3CAA24-072D-40F2-80BA-BCDE328E5033}" presName="Name19" presStyleLbl="parChTrans1D2" presStyleIdx="1" presStyleCnt="3"/>
      <dgm:spPr/>
      <dgm:t>
        <a:bodyPr/>
        <a:lstStyle/>
        <a:p>
          <a:endParaRPr lang="ru-RU"/>
        </a:p>
      </dgm:t>
    </dgm:pt>
    <dgm:pt modelId="{EE0AC408-1851-4E30-8B63-711D43B5CA21}" type="pres">
      <dgm:prSet presAssocID="{9F52C554-E702-4B88-B38B-E65028DD6034}" presName="Name21" presStyleCnt="0"/>
      <dgm:spPr/>
    </dgm:pt>
    <dgm:pt modelId="{4C911C7A-6CD2-4B71-ADB3-7FA7BE5C90EF}" type="pres">
      <dgm:prSet presAssocID="{9F52C554-E702-4B88-B38B-E65028DD6034}" presName="level2Shape" presStyleLbl="node2" presStyleIdx="1" presStyleCnt="3" custLinFactNeighborX="-55" custLinFactNeighborY="-2558"/>
      <dgm:spPr/>
      <dgm:t>
        <a:bodyPr/>
        <a:lstStyle/>
        <a:p>
          <a:endParaRPr lang="ru-RU"/>
        </a:p>
      </dgm:t>
    </dgm:pt>
    <dgm:pt modelId="{08C03CB0-6E95-4335-B090-4CD2A882DF37}" type="pres">
      <dgm:prSet presAssocID="{9F52C554-E702-4B88-B38B-E65028DD6034}" presName="hierChild3" presStyleCnt="0"/>
      <dgm:spPr/>
    </dgm:pt>
    <dgm:pt modelId="{46DD272A-239D-47B4-BE17-D460912062DB}" type="pres">
      <dgm:prSet presAssocID="{CC1D625C-3655-4146-BAF8-F0EAC392E1B7}" presName="Name19" presStyleLbl="parChTrans1D3" presStyleIdx="1" presStyleCnt="4"/>
      <dgm:spPr/>
      <dgm:t>
        <a:bodyPr/>
        <a:lstStyle/>
        <a:p>
          <a:endParaRPr lang="ru-RU"/>
        </a:p>
      </dgm:t>
    </dgm:pt>
    <dgm:pt modelId="{0361FC82-B5E8-4E23-B9C5-CE8F599E2BF1}" type="pres">
      <dgm:prSet presAssocID="{8AA19A00-0966-4D90-84B0-27C1E441A328}" presName="Name21" presStyleCnt="0"/>
      <dgm:spPr/>
    </dgm:pt>
    <dgm:pt modelId="{77DE9E73-704F-4FA5-86CD-B12739329AC2}" type="pres">
      <dgm:prSet presAssocID="{8AA19A00-0966-4D90-84B0-27C1E441A328}" presName="level2Shape" presStyleLbl="node3" presStyleIdx="1" presStyleCnt="4" custScaleY="235150"/>
      <dgm:spPr/>
      <dgm:t>
        <a:bodyPr/>
        <a:lstStyle/>
        <a:p>
          <a:endParaRPr lang="ru-RU"/>
        </a:p>
      </dgm:t>
    </dgm:pt>
    <dgm:pt modelId="{F2501885-FE00-45AF-8A3E-D1E162EAB438}" type="pres">
      <dgm:prSet presAssocID="{8AA19A00-0966-4D90-84B0-27C1E441A328}" presName="hierChild3" presStyleCnt="0"/>
      <dgm:spPr/>
    </dgm:pt>
    <dgm:pt modelId="{2880BC51-1758-42C8-9589-39597E4470D5}" type="pres">
      <dgm:prSet presAssocID="{5ECC49EE-3D7C-472F-8D88-B2E6960AFE5D}" presName="Name19" presStyleLbl="parChTrans1D3" presStyleIdx="2" presStyleCnt="4"/>
      <dgm:spPr/>
      <dgm:t>
        <a:bodyPr/>
        <a:lstStyle/>
        <a:p>
          <a:endParaRPr lang="ru-RU"/>
        </a:p>
      </dgm:t>
    </dgm:pt>
    <dgm:pt modelId="{09466A29-AC57-4F46-8AA1-C30616A589CB}" type="pres">
      <dgm:prSet presAssocID="{D8C5D040-0FA0-487D-9606-43387CFF12D6}" presName="Name21" presStyleCnt="0"/>
      <dgm:spPr/>
    </dgm:pt>
    <dgm:pt modelId="{E35C48FE-99ED-4DA0-95A9-DF6F1F772A30}" type="pres">
      <dgm:prSet presAssocID="{D8C5D040-0FA0-487D-9606-43387CFF12D6}" presName="level2Shape" presStyleLbl="node3" presStyleIdx="2" presStyleCnt="4" custScaleY="230562"/>
      <dgm:spPr/>
      <dgm:t>
        <a:bodyPr/>
        <a:lstStyle/>
        <a:p>
          <a:endParaRPr lang="ru-RU"/>
        </a:p>
      </dgm:t>
    </dgm:pt>
    <dgm:pt modelId="{BD348C90-AD70-4D28-9A73-DE071BB491FB}" type="pres">
      <dgm:prSet presAssocID="{D8C5D040-0FA0-487D-9606-43387CFF12D6}" presName="hierChild3" presStyleCnt="0"/>
      <dgm:spPr/>
    </dgm:pt>
    <dgm:pt modelId="{3E984C3C-F71B-4D2B-821E-D061D2276837}" type="pres">
      <dgm:prSet presAssocID="{79CAF743-91E6-4E48-8FB0-2F06599065D6}" presName="Name19" presStyleLbl="parChTrans1D2" presStyleIdx="2" presStyleCnt="3"/>
      <dgm:spPr/>
      <dgm:t>
        <a:bodyPr/>
        <a:lstStyle/>
        <a:p>
          <a:endParaRPr lang="ru-RU"/>
        </a:p>
      </dgm:t>
    </dgm:pt>
    <dgm:pt modelId="{A0E1B545-F14A-410B-8077-9FB9C5FA720C}" type="pres">
      <dgm:prSet presAssocID="{86D73C2B-CA27-4EF4-8A23-6546A489963E}" presName="Name21" presStyleCnt="0"/>
      <dgm:spPr/>
    </dgm:pt>
    <dgm:pt modelId="{A417047E-F2E1-4815-8DEF-7439F6CDDB6F}" type="pres">
      <dgm:prSet presAssocID="{86D73C2B-CA27-4EF4-8A23-6546A489963E}" presName="level2Shape" presStyleLbl="node2" presStyleIdx="2" presStyleCnt="3"/>
      <dgm:spPr/>
      <dgm:t>
        <a:bodyPr/>
        <a:lstStyle/>
        <a:p>
          <a:endParaRPr lang="ru-RU"/>
        </a:p>
      </dgm:t>
    </dgm:pt>
    <dgm:pt modelId="{D306DFF1-1AD3-4373-A533-15D67E18C50A}" type="pres">
      <dgm:prSet presAssocID="{86D73C2B-CA27-4EF4-8A23-6546A489963E}" presName="hierChild3" presStyleCnt="0"/>
      <dgm:spPr/>
    </dgm:pt>
    <dgm:pt modelId="{B259B545-7976-43CF-867C-16E6F7A82C54}" type="pres">
      <dgm:prSet presAssocID="{FA81B347-133B-473F-9E44-616E5478F535}" presName="Name19" presStyleLbl="parChTrans1D3" presStyleIdx="3" presStyleCnt="4"/>
      <dgm:spPr/>
      <dgm:t>
        <a:bodyPr/>
        <a:lstStyle/>
        <a:p>
          <a:endParaRPr lang="ru-RU"/>
        </a:p>
      </dgm:t>
    </dgm:pt>
    <dgm:pt modelId="{79ED9CB5-DCDF-412F-A3C2-9407CF33338C}" type="pres">
      <dgm:prSet presAssocID="{C17A085F-9120-45F5-BC5E-806A27B8EC74}" presName="Name21" presStyleCnt="0"/>
      <dgm:spPr/>
    </dgm:pt>
    <dgm:pt modelId="{943673BF-9B26-4E03-AE55-DB82F749589E}" type="pres">
      <dgm:prSet presAssocID="{C17A085F-9120-45F5-BC5E-806A27B8EC74}" presName="level2Shape" presStyleLbl="node3" presStyleIdx="3" presStyleCnt="4" custScaleY="235150"/>
      <dgm:spPr/>
      <dgm:t>
        <a:bodyPr/>
        <a:lstStyle/>
        <a:p>
          <a:endParaRPr lang="ru-RU"/>
        </a:p>
      </dgm:t>
    </dgm:pt>
    <dgm:pt modelId="{705A0222-40D3-4F4E-9C01-2E3456DC9B47}" type="pres">
      <dgm:prSet presAssocID="{C17A085F-9120-45F5-BC5E-806A27B8EC74}" presName="hierChild3" presStyleCnt="0"/>
      <dgm:spPr/>
    </dgm:pt>
    <dgm:pt modelId="{156FB138-4057-42EF-9AB4-E7B0182C31A4}" type="pres">
      <dgm:prSet presAssocID="{AB92C3E7-C83E-4E71-953E-C500F653F6EA}" presName="bgShapesFlow" presStyleCnt="0"/>
      <dgm:spPr/>
    </dgm:pt>
  </dgm:ptLst>
  <dgm:cxnLst>
    <dgm:cxn modelId="{839EE95E-D7D3-4E2A-BE69-DB7E55C5FDDC}" srcId="{9F52C554-E702-4B88-B38B-E65028DD6034}" destId="{8AA19A00-0966-4D90-84B0-27C1E441A328}" srcOrd="0" destOrd="0" parTransId="{CC1D625C-3655-4146-BAF8-F0EAC392E1B7}" sibTransId="{639F80B8-477F-44B9-9548-013629DC180B}"/>
    <dgm:cxn modelId="{BC3EA73A-E7B1-4026-AF9F-7894E7E9B41B}" type="presOf" srcId="{FEF48BA0-623E-457A-8CB2-5038AAEFB7B0}" destId="{CFBC2F25-BFAF-4AEE-BFAF-7A36FF694A3F}" srcOrd="0" destOrd="0" presId="urn:microsoft.com/office/officeart/2005/8/layout/hierarchy6"/>
    <dgm:cxn modelId="{2E1020B4-387E-4E6A-AAF9-49BB3F3C3B61}" type="presOf" srcId="{FA81B347-133B-473F-9E44-616E5478F535}" destId="{B259B545-7976-43CF-867C-16E6F7A82C54}" srcOrd="0" destOrd="0" presId="urn:microsoft.com/office/officeart/2005/8/layout/hierarchy6"/>
    <dgm:cxn modelId="{3AD09081-9933-41C3-A4AA-B056D6521BB0}" type="presOf" srcId="{9EA5AB2C-8D1B-4920-BE1C-6CE4DC012944}" destId="{527F7AE1-4109-47A6-B70A-EC685A093207}" srcOrd="0" destOrd="0" presId="urn:microsoft.com/office/officeart/2005/8/layout/hierarchy6"/>
    <dgm:cxn modelId="{0DBCEB17-F312-4951-999B-A174387208E1}" srcId="{AB92C3E7-C83E-4E71-953E-C500F653F6EA}" destId="{732A90B3-CC4D-4472-91C5-B589294B3B33}" srcOrd="0" destOrd="0" parTransId="{8C23A6BB-0615-43D5-9F1B-786B7F5DD044}" sibTransId="{B222DA15-0BF9-4730-8AB5-C1944132E5C0}"/>
    <dgm:cxn modelId="{AE7719D1-76AC-4F39-9B44-358FC30341E7}" type="presOf" srcId="{D8C5D040-0FA0-487D-9606-43387CFF12D6}" destId="{E35C48FE-99ED-4DA0-95A9-DF6F1F772A30}" srcOrd="0" destOrd="0" presId="urn:microsoft.com/office/officeart/2005/8/layout/hierarchy6"/>
    <dgm:cxn modelId="{FDE33806-E42A-479F-BE81-5F4F4E4B72B1}" type="presOf" srcId="{C17A085F-9120-45F5-BC5E-806A27B8EC74}" destId="{943673BF-9B26-4E03-AE55-DB82F749589E}" srcOrd="0" destOrd="0" presId="urn:microsoft.com/office/officeart/2005/8/layout/hierarchy6"/>
    <dgm:cxn modelId="{BA2D4E0E-5093-4EF1-8FC7-C79669AD2686}" type="presOf" srcId="{5ECC49EE-3D7C-472F-8D88-B2E6960AFE5D}" destId="{2880BC51-1758-42C8-9589-39597E4470D5}" srcOrd="0" destOrd="0" presId="urn:microsoft.com/office/officeart/2005/8/layout/hierarchy6"/>
    <dgm:cxn modelId="{A506031E-4E7F-4C5C-BCA1-634EED6AC5DF}" srcId="{732A90B3-CC4D-4472-91C5-B589294B3B33}" destId="{9F52C554-E702-4B88-B38B-E65028DD6034}" srcOrd="1" destOrd="0" parTransId="{4C3CAA24-072D-40F2-80BA-BCDE328E5033}" sibTransId="{50215DE2-84B7-4B94-9AC1-63D333FF466C}"/>
    <dgm:cxn modelId="{9DF673D7-2350-43E4-A1A2-9332FEC10386}" srcId="{9F52C554-E702-4B88-B38B-E65028DD6034}" destId="{D8C5D040-0FA0-487D-9606-43387CFF12D6}" srcOrd="1" destOrd="0" parTransId="{5ECC49EE-3D7C-472F-8D88-B2E6960AFE5D}" sibTransId="{53ED4307-E56E-4332-B553-A7A0D0D04CE3}"/>
    <dgm:cxn modelId="{B1D53532-04A8-483E-909D-450C3FB125F7}" type="presOf" srcId="{05511467-A5C3-4AEF-8F1A-92141A9B8C0B}" destId="{064697A4-3674-4703-BAE7-2079BD3E21F9}" srcOrd="0" destOrd="0" presId="urn:microsoft.com/office/officeart/2005/8/layout/hierarchy6"/>
    <dgm:cxn modelId="{8A9E7629-301D-4189-B429-2E6B0B5B6A8B}" srcId="{732A90B3-CC4D-4472-91C5-B589294B3B33}" destId="{86D73C2B-CA27-4EF4-8A23-6546A489963E}" srcOrd="2" destOrd="0" parTransId="{79CAF743-91E6-4E48-8FB0-2F06599065D6}" sibTransId="{925776BB-B07F-45F3-B893-AE5FE0570CCB}"/>
    <dgm:cxn modelId="{F52208DA-4AA5-47E5-85A2-7772D391D39C}" type="presOf" srcId="{79CAF743-91E6-4E48-8FB0-2F06599065D6}" destId="{3E984C3C-F71B-4D2B-821E-D061D2276837}" srcOrd="0" destOrd="0" presId="urn:microsoft.com/office/officeart/2005/8/layout/hierarchy6"/>
    <dgm:cxn modelId="{B6A8003B-D511-4D94-8B49-AEC1D298924F}" type="presOf" srcId="{CC1D625C-3655-4146-BAF8-F0EAC392E1B7}" destId="{46DD272A-239D-47B4-BE17-D460912062DB}" srcOrd="0" destOrd="0" presId="urn:microsoft.com/office/officeart/2005/8/layout/hierarchy6"/>
    <dgm:cxn modelId="{88AE7874-EAB2-410A-98F1-65822F39F154}" type="presOf" srcId="{4C3CAA24-072D-40F2-80BA-BCDE328E5033}" destId="{C87449BE-0A32-47FC-BCD9-AEAF8D0BBD1D}" srcOrd="0" destOrd="0" presId="urn:microsoft.com/office/officeart/2005/8/layout/hierarchy6"/>
    <dgm:cxn modelId="{7B60316F-9104-486E-894E-82A81371E0C9}" type="presOf" srcId="{86D73C2B-CA27-4EF4-8A23-6546A489963E}" destId="{A417047E-F2E1-4815-8DEF-7439F6CDDB6F}" srcOrd="0" destOrd="0" presId="urn:microsoft.com/office/officeart/2005/8/layout/hierarchy6"/>
    <dgm:cxn modelId="{0D113988-96CE-4686-AB0B-578B617DEC85}" type="presOf" srcId="{8AA19A00-0966-4D90-84B0-27C1E441A328}" destId="{77DE9E73-704F-4FA5-86CD-B12739329AC2}" srcOrd="0" destOrd="0" presId="urn:microsoft.com/office/officeart/2005/8/layout/hierarchy6"/>
    <dgm:cxn modelId="{228F78ED-F459-4920-9C4D-24DCC1C29BEA}" srcId="{86D73C2B-CA27-4EF4-8A23-6546A489963E}" destId="{C17A085F-9120-45F5-BC5E-806A27B8EC74}" srcOrd="0" destOrd="0" parTransId="{FA81B347-133B-473F-9E44-616E5478F535}" sibTransId="{101CF665-8A02-4694-9B19-FCDE7E0EC282}"/>
    <dgm:cxn modelId="{7797AFA1-8360-4E4B-B369-ADE9A0751D79}" type="presOf" srcId="{97D0AB3F-3B9E-4098-BC07-1E9DA888F412}" destId="{DED9CB2D-EA5B-48B5-8965-41B4838CA588}" srcOrd="0" destOrd="0" presId="urn:microsoft.com/office/officeart/2005/8/layout/hierarchy6"/>
    <dgm:cxn modelId="{DAEF37EE-BD9B-4B04-9FD8-F12B810E1589}" type="presOf" srcId="{AB92C3E7-C83E-4E71-953E-C500F653F6EA}" destId="{873383CD-47D9-49A8-86EC-AC2C41E7F70F}" srcOrd="0" destOrd="0" presId="urn:microsoft.com/office/officeart/2005/8/layout/hierarchy6"/>
    <dgm:cxn modelId="{76EB5B65-6E84-4721-BEE8-F2D780CDA2A1}" type="presOf" srcId="{9F52C554-E702-4B88-B38B-E65028DD6034}" destId="{4C911C7A-6CD2-4B71-ADB3-7FA7BE5C90EF}" srcOrd="0" destOrd="0" presId="urn:microsoft.com/office/officeart/2005/8/layout/hierarchy6"/>
    <dgm:cxn modelId="{0EAD0976-5A20-4C06-ACE8-9C2EBA4EBFFE}" srcId="{9EA5AB2C-8D1B-4920-BE1C-6CE4DC012944}" destId="{97D0AB3F-3B9E-4098-BC07-1E9DA888F412}" srcOrd="0" destOrd="0" parTransId="{05511467-A5C3-4AEF-8F1A-92141A9B8C0B}" sibTransId="{9407C84B-9943-477A-86FD-36C15D6C4607}"/>
    <dgm:cxn modelId="{BDF33BF6-AE32-4E67-B420-C152971BCB97}" srcId="{732A90B3-CC4D-4472-91C5-B589294B3B33}" destId="{9EA5AB2C-8D1B-4920-BE1C-6CE4DC012944}" srcOrd="0" destOrd="0" parTransId="{FEF48BA0-623E-457A-8CB2-5038AAEFB7B0}" sibTransId="{4C8CCDB8-AE68-4B70-AF25-003AC260D634}"/>
    <dgm:cxn modelId="{9B5ECD9E-EF1E-47C4-9C7C-1506A3E87B9C}" type="presOf" srcId="{732A90B3-CC4D-4472-91C5-B589294B3B33}" destId="{11DFDB88-B0BF-4E7A-AFD8-1916F9F9FB81}" srcOrd="0" destOrd="0" presId="urn:microsoft.com/office/officeart/2005/8/layout/hierarchy6"/>
    <dgm:cxn modelId="{49D65AD0-546E-40E6-B83B-5DEAE04F1D97}" type="presParOf" srcId="{873383CD-47D9-49A8-86EC-AC2C41E7F70F}" destId="{7AC5F1BD-3876-4657-8CE8-B4687F0234A8}" srcOrd="0" destOrd="0" presId="urn:microsoft.com/office/officeart/2005/8/layout/hierarchy6"/>
    <dgm:cxn modelId="{7CE3E8D6-9345-4023-88A1-7CE353F7374D}" type="presParOf" srcId="{7AC5F1BD-3876-4657-8CE8-B4687F0234A8}" destId="{D43BD0F0-5591-47AD-8A5E-B7E55C27E2A2}" srcOrd="0" destOrd="0" presId="urn:microsoft.com/office/officeart/2005/8/layout/hierarchy6"/>
    <dgm:cxn modelId="{1CD8032E-9998-4CBC-A8C0-8769F1B19C27}" type="presParOf" srcId="{D43BD0F0-5591-47AD-8A5E-B7E55C27E2A2}" destId="{4303477B-C467-4BEC-9475-82A9E5CBE766}" srcOrd="0" destOrd="0" presId="urn:microsoft.com/office/officeart/2005/8/layout/hierarchy6"/>
    <dgm:cxn modelId="{D81813E7-9A1A-4D96-8E18-8EFF18955314}" type="presParOf" srcId="{4303477B-C467-4BEC-9475-82A9E5CBE766}" destId="{11DFDB88-B0BF-4E7A-AFD8-1916F9F9FB81}" srcOrd="0" destOrd="0" presId="urn:microsoft.com/office/officeart/2005/8/layout/hierarchy6"/>
    <dgm:cxn modelId="{A533E1DA-72D4-43DC-8FAE-A9E0FF982DF8}" type="presParOf" srcId="{4303477B-C467-4BEC-9475-82A9E5CBE766}" destId="{11BAF339-9E5A-4C32-95D6-7F2443947283}" srcOrd="1" destOrd="0" presId="urn:microsoft.com/office/officeart/2005/8/layout/hierarchy6"/>
    <dgm:cxn modelId="{8050001A-AB57-47BB-A9DA-733C54373E21}" type="presParOf" srcId="{11BAF339-9E5A-4C32-95D6-7F2443947283}" destId="{CFBC2F25-BFAF-4AEE-BFAF-7A36FF694A3F}" srcOrd="0" destOrd="0" presId="urn:microsoft.com/office/officeart/2005/8/layout/hierarchy6"/>
    <dgm:cxn modelId="{337A0194-42DE-49FE-BEE8-F72B3C0F9F6F}" type="presParOf" srcId="{11BAF339-9E5A-4C32-95D6-7F2443947283}" destId="{A03B9550-08DD-44A3-876B-4B6A4B1E18D4}" srcOrd="1" destOrd="0" presId="urn:microsoft.com/office/officeart/2005/8/layout/hierarchy6"/>
    <dgm:cxn modelId="{76973943-112A-4578-B740-F6172C743297}" type="presParOf" srcId="{A03B9550-08DD-44A3-876B-4B6A4B1E18D4}" destId="{527F7AE1-4109-47A6-B70A-EC685A093207}" srcOrd="0" destOrd="0" presId="urn:microsoft.com/office/officeart/2005/8/layout/hierarchy6"/>
    <dgm:cxn modelId="{D882E360-62B5-4EA6-B016-CB4264B527C8}" type="presParOf" srcId="{A03B9550-08DD-44A3-876B-4B6A4B1E18D4}" destId="{95D0C7C9-DC12-4D6C-865E-835349BC84F4}" srcOrd="1" destOrd="0" presId="urn:microsoft.com/office/officeart/2005/8/layout/hierarchy6"/>
    <dgm:cxn modelId="{9526FAF5-0722-4CF7-9D20-B9754991EFE4}" type="presParOf" srcId="{95D0C7C9-DC12-4D6C-865E-835349BC84F4}" destId="{064697A4-3674-4703-BAE7-2079BD3E21F9}" srcOrd="0" destOrd="0" presId="urn:microsoft.com/office/officeart/2005/8/layout/hierarchy6"/>
    <dgm:cxn modelId="{539A1467-80AA-4EB7-8C7E-F90155C1A8B7}" type="presParOf" srcId="{95D0C7C9-DC12-4D6C-865E-835349BC84F4}" destId="{EA915070-9651-4CBA-BFE2-3000FEC5CADF}" srcOrd="1" destOrd="0" presId="urn:microsoft.com/office/officeart/2005/8/layout/hierarchy6"/>
    <dgm:cxn modelId="{CE8E820A-E247-4868-9A43-6AC39863D19A}" type="presParOf" srcId="{EA915070-9651-4CBA-BFE2-3000FEC5CADF}" destId="{DED9CB2D-EA5B-48B5-8965-41B4838CA588}" srcOrd="0" destOrd="0" presId="urn:microsoft.com/office/officeart/2005/8/layout/hierarchy6"/>
    <dgm:cxn modelId="{B4F4A2C3-6559-4AF7-8B52-E477DE96919C}" type="presParOf" srcId="{EA915070-9651-4CBA-BFE2-3000FEC5CADF}" destId="{DC4395D8-1A85-4C29-8957-9888DCCD8252}" srcOrd="1" destOrd="0" presId="urn:microsoft.com/office/officeart/2005/8/layout/hierarchy6"/>
    <dgm:cxn modelId="{EF912C5D-C54A-49B2-9F32-3AC8193D7598}" type="presParOf" srcId="{11BAF339-9E5A-4C32-95D6-7F2443947283}" destId="{C87449BE-0A32-47FC-BCD9-AEAF8D0BBD1D}" srcOrd="2" destOrd="0" presId="urn:microsoft.com/office/officeart/2005/8/layout/hierarchy6"/>
    <dgm:cxn modelId="{0586F541-7E9F-4D1C-89C2-220B29AFD927}" type="presParOf" srcId="{11BAF339-9E5A-4C32-95D6-7F2443947283}" destId="{EE0AC408-1851-4E30-8B63-711D43B5CA21}" srcOrd="3" destOrd="0" presId="urn:microsoft.com/office/officeart/2005/8/layout/hierarchy6"/>
    <dgm:cxn modelId="{DF26EC62-3B70-4E3B-AA7D-FC400236696D}" type="presParOf" srcId="{EE0AC408-1851-4E30-8B63-711D43B5CA21}" destId="{4C911C7A-6CD2-4B71-ADB3-7FA7BE5C90EF}" srcOrd="0" destOrd="0" presId="urn:microsoft.com/office/officeart/2005/8/layout/hierarchy6"/>
    <dgm:cxn modelId="{A8648A71-818E-42DF-9A9B-0A186122A653}" type="presParOf" srcId="{EE0AC408-1851-4E30-8B63-711D43B5CA21}" destId="{08C03CB0-6E95-4335-B090-4CD2A882DF37}" srcOrd="1" destOrd="0" presId="urn:microsoft.com/office/officeart/2005/8/layout/hierarchy6"/>
    <dgm:cxn modelId="{F7617187-DEDB-4F77-8E78-F391C675190E}" type="presParOf" srcId="{08C03CB0-6E95-4335-B090-4CD2A882DF37}" destId="{46DD272A-239D-47B4-BE17-D460912062DB}" srcOrd="0" destOrd="0" presId="urn:microsoft.com/office/officeart/2005/8/layout/hierarchy6"/>
    <dgm:cxn modelId="{A38E5DBF-1962-489A-A050-B5B66E04AD86}" type="presParOf" srcId="{08C03CB0-6E95-4335-B090-4CD2A882DF37}" destId="{0361FC82-B5E8-4E23-B9C5-CE8F599E2BF1}" srcOrd="1" destOrd="0" presId="urn:microsoft.com/office/officeart/2005/8/layout/hierarchy6"/>
    <dgm:cxn modelId="{F8B48000-C140-4972-BE24-EDD45B9A3559}" type="presParOf" srcId="{0361FC82-B5E8-4E23-B9C5-CE8F599E2BF1}" destId="{77DE9E73-704F-4FA5-86CD-B12739329AC2}" srcOrd="0" destOrd="0" presId="urn:microsoft.com/office/officeart/2005/8/layout/hierarchy6"/>
    <dgm:cxn modelId="{A037F7A8-41C1-45AE-A01C-55145ED99E46}" type="presParOf" srcId="{0361FC82-B5E8-4E23-B9C5-CE8F599E2BF1}" destId="{F2501885-FE00-45AF-8A3E-D1E162EAB438}" srcOrd="1" destOrd="0" presId="urn:microsoft.com/office/officeart/2005/8/layout/hierarchy6"/>
    <dgm:cxn modelId="{31969A11-0A2C-4DF6-828B-AFC36268E8A0}" type="presParOf" srcId="{08C03CB0-6E95-4335-B090-4CD2A882DF37}" destId="{2880BC51-1758-42C8-9589-39597E4470D5}" srcOrd="2" destOrd="0" presId="urn:microsoft.com/office/officeart/2005/8/layout/hierarchy6"/>
    <dgm:cxn modelId="{010ED213-D4AA-4AE2-BFB5-1CF62A97BF5B}" type="presParOf" srcId="{08C03CB0-6E95-4335-B090-4CD2A882DF37}" destId="{09466A29-AC57-4F46-8AA1-C30616A589CB}" srcOrd="3" destOrd="0" presId="urn:microsoft.com/office/officeart/2005/8/layout/hierarchy6"/>
    <dgm:cxn modelId="{DA171053-2B39-4F63-81E9-362582A3C02F}" type="presParOf" srcId="{09466A29-AC57-4F46-8AA1-C30616A589CB}" destId="{E35C48FE-99ED-4DA0-95A9-DF6F1F772A30}" srcOrd="0" destOrd="0" presId="urn:microsoft.com/office/officeart/2005/8/layout/hierarchy6"/>
    <dgm:cxn modelId="{47DB71D9-3087-4589-B252-2D760B39ED3B}" type="presParOf" srcId="{09466A29-AC57-4F46-8AA1-C30616A589CB}" destId="{BD348C90-AD70-4D28-9A73-DE071BB491FB}" srcOrd="1" destOrd="0" presId="urn:microsoft.com/office/officeart/2005/8/layout/hierarchy6"/>
    <dgm:cxn modelId="{7F77E61B-9D9B-4E69-86DF-43876D86E275}" type="presParOf" srcId="{11BAF339-9E5A-4C32-95D6-7F2443947283}" destId="{3E984C3C-F71B-4D2B-821E-D061D2276837}" srcOrd="4" destOrd="0" presId="urn:microsoft.com/office/officeart/2005/8/layout/hierarchy6"/>
    <dgm:cxn modelId="{AAC97E4B-4419-4F80-A5B9-EC47DFDE029D}" type="presParOf" srcId="{11BAF339-9E5A-4C32-95D6-7F2443947283}" destId="{A0E1B545-F14A-410B-8077-9FB9C5FA720C}" srcOrd="5" destOrd="0" presId="urn:microsoft.com/office/officeart/2005/8/layout/hierarchy6"/>
    <dgm:cxn modelId="{50BE080F-6255-4570-B287-408672B45146}" type="presParOf" srcId="{A0E1B545-F14A-410B-8077-9FB9C5FA720C}" destId="{A417047E-F2E1-4815-8DEF-7439F6CDDB6F}" srcOrd="0" destOrd="0" presId="urn:microsoft.com/office/officeart/2005/8/layout/hierarchy6"/>
    <dgm:cxn modelId="{B6304583-578E-4DCB-8842-E0C41FE8DAD2}" type="presParOf" srcId="{A0E1B545-F14A-410B-8077-9FB9C5FA720C}" destId="{D306DFF1-1AD3-4373-A533-15D67E18C50A}" srcOrd="1" destOrd="0" presId="urn:microsoft.com/office/officeart/2005/8/layout/hierarchy6"/>
    <dgm:cxn modelId="{A8E1CB69-7740-41E4-9FDC-547C9D381B29}" type="presParOf" srcId="{D306DFF1-1AD3-4373-A533-15D67E18C50A}" destId="{B259B545-7976-43CF-867C-16E6F7A82C54}" srcOrd="0" destOrd="0" presId="urn:microsoft.com/office/officeart/2005/8/layout/hierarchy6"/>
    <dgm:cxn modelId="{3E2266AA-F206-4F84-AE53-6A19F408D621}" type="presParOf" srcId="{D306DFF1-1AD3-4373-A533-15D67E18C50A}" destId="{79ED9CB5-DCDF-412F-A3C2-9407CF33338C}" srcOrd="1" destOrd="0" presId="urn:microsoft.com/office/officeart/2005/8/layout/hierarchy6"/>
    <dgm:cxn modelId="{FA693EFB-E85E-440B-BBBD-02B40110FFFB}" type="presParOf" srcId="{79ED9CB5-DCDF-412F-A3C2-9407CF33338C}" destId="{943673BF-9B26-4E03-AE55-DB82F749589E}" srcOrd="0" destOrd="0" presId="urn:microsoft.com/office/officeart/2005/8/layout/hierarchy6"/>
    <dgm:cxn modelId="{28DC8494-D1FD-4471-8B4A-46D3589B9E40}" type="presParOf" srcId="{79ED9CB5-DCDF-412F-A3C2-9407CF33338C}" destId="{705A0222-40D3-4F4E-9C01-2E3456DC9B47}" srcOrd="1" destOrd="0" presId="urn:microsoft.com/office/officeart/2005/8/layout/hierarchy6"/>
    <dgm:cxn modelId="{87512031-BE85-448C-91F8-8454C896393C}" type="presParOf" srcId="{873383CD-47D9-49A8-86EC-AC2C41E7F70F}" destId="{156FB138-4057-42EF-9AB4-E7B0182C31A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CB4C63-A181-4CA9-88B5-1A7214E22958}" type="doc">
      <dgm:prSet loTypeId="urn:microsoft.com/office/officeart/2005/8/layout/hierarchy6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AD43BF3-506C-4AA3-B67D-0B5D74AF9D9D}">
      <dgm:prSet phldrT="[Текст]" custT="1"/>
      <dgm:spPr/>
      <dgm:t>
        <a:bodyPr/>
        <a:lstStyle/>
        <a:p>
          <a:r>
            <a:rPr lang="ru-RU" sz="2800" dirty="0" smtClean="0"/>
            <a:t>Затруднительные сезоны для подвижных игр на воздухе</a:t>
          </a:r>
          <a:endParaRPr lang="ru-RU" sz="2800" dirty="0"/>
        </a:p>
      </dgm:t>
    </dgm:pt>
    <dgm:pt modelId="{4E73222B-9489-4338-B558-54F9B77A3075}" type="parTrans" cxnId="{E77CBBDF-E895-4153-8E94-281577AC78CD}">
      <dgm:prSet/>
      <dgm:spPr/>
      <dgm:t>
        <a:bodyPr/>
        <a:lstStyle/>
        <a:p>
          <a:endParaRPr lang="ru-RU"/>
        </a:p>
      </dgm:t>
    </dgm:pt>
    <dgm:pt modelId="{E59B8C99-3026-443D-8445-2C6F51500A07}" type="sibTrans" cxnId="{E77CBBDF-E895-4153-8E94-281577AC78CD}">
      <dgm:prSet/>
      <dgm:spPr/>
      <dgm:t>
        <a:bodyPr/>
        <a:lstStyle/>
        <a:p>
          <a:endParaRPr lang="ru-RU"/>
        </a:p>
      </dgm:t>
    </dgm:pt>
    <dgm:pt modelId="{3B76C470-3A58-4148-AC02-738F1C601151}">
      <dgm:prSet phldrT="[Текст]"/>
      <dgm:spPr/>
      <dgm:t>
        <a:bodyPr/>
        <a:lstStyle/>
        <a:p>
          <a:r>
            <a:rPr lang="ru-RU" dirty="0" smtClean="0"/>
            <a:t>Зима</a:t>
          </a:r>
          <a:endParaRPr lang="ru-RU" dirty="0"/>
        </a:p>
      </dgm:t>
    </dgm:pt>
    <dgm:pt modelId="{29AAC678-C8C3-484E-9DD4-5170CB930648}" type="parTrans" cxnId="{05282EBB-571C-49B0-BFE1-D6C275BCB6CF}">
      <dgm:prSet/>
      <dgm:spPr/>
      <dgm:t>
        <a:bodyPr/>
        <a:lstStyle/>
        <a:p>
          <a:endParaRPr lang="ru-RU"/>
        </a:p>
      </dgm:t>
    </dgm:pt>
    <dgm:pt modelId="{D204D172-8169-4F5F-A63F-9DEDAED6558D}" type="sibTrans" cxnId="{05282EBB-571C-49B0-BFE1-D6C275BCB6CF}">
      <dgm:prSet/>
      <dgm:spPr/>
      <dgm:t>
        <a:bodyPr/>
        <a:lstStyle/>
        <a:p>
          <a:endParaRPr lang="ru-RU"/>
        </a:p>
      </dgm:t>
    </dgm:pt>
    <dgm:pt modelId="{9B5C9412-DF4A-452C-A6CA-10E19FD81D17}">
      <dgm:prSet phldrT="[Текст]"/>
      <dgm:spPr/>
      <dgm:t>
        <a:bodyPr/>
        <a:lstStyle/>
        <a:p>
          <a:r>
            <a:rPr lang="ru-RU" dirty="0" smtClean="0"/>
            <a:t>Ранняя весна</a:t>
          </a:r>
          <a:endParaRPr lang="ru-RU" dirty="0"/>
        </a:p>
      </dgm:t>
    </dgm:pt>
    <dgm:pt modelId="{018D285C-39FE-4936-9EB8-FF4BF1FBEFE6}" type="parTrans" cxnId="{A0672844-89B5-4055-BC55-F76EEE64FEDE}">
      <dgm:prSet/>
      <dgm:spPr/>
      <dgm:t>
        <a:bodyPr/>
        <a:lstStyle/>
        <a:p>
          <a:endParaRPr lang="ru-RU"/>
        </a:p>
      </dgm:t>
    </dgm:pt>
    <dgm:pt modelId="{9079586E-08A4-4318-A746-319A61140D21}" type="sibTrans" cxnId="{A0672844-89B5-4055-BC55-F76EEE64FEDE}">
      <dgm:prSet/>
      <dgm:spPr/>
      <dgm:t>
        <a:bodyPr/>
        <a:lstStyle/>
        <a:p>
          <a:endParaRPr lang="ru-RU"/>
        </a:p>
      </dgm:t>
    </dgm:pt>
    <dgm:pt modelId="{321EBBCB-730D-4074-93EA-3523E3C65905}">
      <dgm:prSet/>
      <dgm:spPr/>
      <dgm:t>
        <a:bodyPr/>
        <a:lstStyle/>
        <a:p>
          <a:r>
            <a:rPr lang="ru-RU" dirty="0" smtClean="0"/>
            <a:t>Поздняя осень</a:t>
          </a:r>
          <a:endParaRPr lang="ru-RU" dirty="0"/>
        </a:p>
      </dgm:t>
    </dgm:pt>
    <dgm:pt modelId="{EB3808BC-3437-4566-93EB-81B9EF8BFFBC}" type="parTrans" cxnId="{59331CDA-5FE6-4B32-BE6F-53DDC079B751}">
      <dgm:prSet/>
      <dgm:spPr/>
      <dgm:t>
        <a:bodyPr/>
        <a:lstStyle/>
        <a:p>
          <a:endParaRPr lang="ru-RU"/>
        </a:p>
      </dgm:t>
    </dgm:pt>
    <dgm:pt modelId="{E23CF599-960A-4C9E-844D-E81D0C9723E7}" type="sibTrans" cxnId="{59331CDA-5FE6-4B32-BE6F-53DDC079B751}">
      <dgm:prSet/>
      <dgm:spPr/>
      <dgm:t>
        <a:bodyPr/>
        <a:lstStyle/>
        <a:p>
          <a:endParaRPr lang="ru-RU"/>
        </a:p>
      </dgm:t>
    </dgm:pt>
    <dgm:pt modelId="{C5256B38-49A5-4E9E-A725-B6130D6B0559}">
      <dgm:prSet/>
      <dgm:spPr/>
      <dgm:t>
        <a:bodyPr/>
        <a:lstStyle/>
        <a:p>
          <a:r>
            <a:rPr lang="ru-RU" dirty="0" smtClean="0"/>
            <a:t>Простые игры с несложными движениями</a:t>
          </a:r>
          <a:endParaRPr lang="ru-RU" dirty="0"/>
        </a:p>
      </dgm:t>
    </dgm:pt>
    <dgm:pt modelId="{3195DCF0-8314-47A5-8A80-0A239583D8D0}" type="parTrans" cxnId="{B5C716FB-A11B-45F1-8D96-0EAB940BCB33}">
      <dgm:prSet/>
      <dgm:spPr/>
      <dgm:t>
        <a:bodyPr/>
        <a:lstStyle/>
        <a:p>
          <a:endParaRPr lang="ru-RU"/>
        </a:p>
      </dgm:t>
    </dgm:pt>
    <dgm:pt modelId="{A1B6827D-0145-4FB7-B465-5AC849282CBE}" type="sibTrans" cxnId="{B5C716FB-A11B-45F1-8D96-0EAB940BCB33}">
      <dgm:prSet/>
      <dgm:spPr/>
      <dgm:t>
        <a:bodyPr/>
        <a:lstStyle/>
        <a:p>
          <a:endParaRPr lang="ru-RU"/>
        </a:p>
      </dgm:t>
    </dgm:pt>
    <dgm:pt modelId="{1819A339-FFF8-4426-8FBD-0F3F6E56359B}" type="pres">
      <dgm:prSet presAssocID="{10CB4C63-A181-4CA9-88B5-1A7214E2295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090015-B42B-4DFB-981C-01B87C0C153D}" type="pres">
      <dgm:prSet presAssocID="{10CB4C63-A181-4CA9-88B5-1A7214E22958}" presName="hierFlow" presStyleCnt="0"/>
      <dgm:spPr/>
    </dgm:pt>
    <dgm:pt modelId="{2EA1F52A-2948-4EA4-AEE5-539B6ED018F3}" type="pres">
      <dgm:prSet presAssocID="{10CB4C63-A181-4CA9-88B5-1A7214E2295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FF8599A-F310-4B9C-A38E-C1589CDFB79E}" type="pres">
      <dgm:prSet presAssocID="{7AD43BF3-506C-4AA3-B67D-0B5D74AF9D9D}" presName="Name14" presStyleCnt="0"/>
      <dgm:spPr/>
    </dgm:pt>
    <dgm:pt modelId="{27F0BEA0-0156-4836-B2A2-8085BB0B49A9}" type="pres">
      <dgm:prSet presAssocID="{7AD43BF3-506C-4AA3-B67D-0B5D74AF9D9D}" presName="level1Shape" presStyleLbl="node0" presStyleIdx="0" presStyleCnt="1" custScaleX="3028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996111-BE83-4CCF-9917-B83890818B90}" type="pres">
      <dgm:prSet presAssocID="{7AD43BF3-506C-4AA3-B67D-0B5D74AF9D9D}" presName="hierChild2" presStyleCnt="0"/>
      <dgm:spPr/>
    </dgm:pt>
    <dgm:pt modelId="{9F4DA952-CA26-489E-98D0-9C3C953CE9FC}" type="pres">
      <dgm:prSet presAssocID="{29AAC678-C8C3-484E-9DD4-5170CB930648}" presName="Name19" presStyleLbl="parChTrans1D2" presStyleIdx="0" presStyleCnt="3"/>
      <dgm:spPr/>
      <dgm:t>
        <a:bodyPr/>
        <a:lstStyle/>
        <a:p>
          <a:endParaRPr lang="ru-RU"/>
        </a:p>
      </dgm:t>
    </dgm:pt>
    <dgm:pt modelId="{E2918F75-BC1D-498D-982C-5D310F3B245E}" type="pres">
      <dgm:prSet presAssocID="{3B76C470-3A58-4148-AC02-738F1C601151}" presName="Name21" presStyleCnt="0"/>
      <dgm:spPr/>
    </dgm:pt>
    <dgm:pt modelId="{44057EDE-BEE7-495D-A994-309A1429C408}" type="pres">
      <dgm:prSet presAssocID="{3B76C470-3A58-4148-AC02-738F1C601151}" presName="level2Shape" presStyleLbl="node2" presStyleIdx="0" presStyleCnt="3"/>
      <dgm:spPr/>
      <dgm:t>
        <a:bodyPr/>
        <a:lstStyle/>
        <a:p>
          <a:endParaRPr lang="ru-RU"/>
        </a:p>
      </dgm:t>
    </dgm:pt>
    <dgm:pt modelId="{7A4E1800-EDCD-4DB2-9684-52C3399F1684}" type="pres">
      <dgm:prSet presAssocID="{3B76C470-3A58-4148-AC02-738F1C601151}" presName="hierChild3" presStyleCnt="0"/>
      <dgm:spPr/>
    </dgm:pt>
    <dgm:pt modelId="{804734DE-68BD-4799-A8F9-68D87E8BFD47}" type="pres">
      <dgm:prSet presAssocID="{018D285C-39FE-4936-9EB8-FF4BF1FBEFE6}" presName="Name19" presStyleLbl="parChTrans1D2" presStyleIdx="1" presStyleCnt="3"/>
      <dgm:spPr/>
      <dgm:t>
        <a:bodyPr/>
        <a:lstStyle/>
        <a:p>
          <a:endParaRPr lang="ru-RU"/>
        </a:p>
      </dgm:t>
    </dgm:pt>
    <dgm:pt modelId="{3F42A5AE-E650-4389-8A30-B8777325479B}" type="pres">
      <dgm:prSet presAssocID="{9B5C9412-DF4A-452C-A6CA-10E19FD81D17}" presName="Name21" presStyleCnt="0"/>
      <dgm:spPr/>
    </dgm:pt>
    <dgm:pt modelId="{DBF14D7C-D754-4BC1-8D14-6455F096B079}" type="pres">
      <dgm:prSet presAssocID="{9B5C9412-DF4A-452C-A6CA-10E19FD81D17}" presName="level2Shape" presStyleLbl="node2" presStyleIdx="1" presStyleCnt="3"/>
      <dgm:spPr/>
      <dgm:t>
        <a:bodyPr/>
        <a:lstStyle/>
        <a:p>
          <a:endParaRPr lang="ru-RU"/>
        </a:p>
      </dgm:t>
    </dgm:pt>
    <dgm:pt modelId="{9B72AA8E-80BD-44E3-99DC-1AF262D6EAD4}" type="pres">
      <dgm:prSet presAssocID="{9B5C9412-DF4A-452C-A6CA-10E19FD81D17}" presName="hierChild3" presStyleCnt="0"/>
      <dgm:spPr/>
    </dgm:pt>
    <dgm:pt modelId="{D26004BC-8E36-4C02-BC3C-199A1BB49311}" type="pres">
      <dgm:prSet presAssocID="{3195DCF0-8314-47A5-8A80-0A239583D8D0}" presName="Name19" presStyleLbl="parChTrans1D3" presStyleIdx="0" presStyleCnt="1"/>
      <dgm:spPr/>
      <dgm:t>
        <a:bodyPr/>
        <a:lstStyle/>
        <a:p>
          <a:endParaRPr lang="ru-RU"/>
        </a:p>
      </dgm:t>
    </dgm:pt>
    <dgm:pt modelId="{FF62B9BA-B57E-46EF-B533-47B8BF15416E}" type="pres">
      <dgm:prSet presAssocID="{C5256B38-49A5-4E9E-A725-B6130D6B0559}" presName="Name21" presStyleCnt="0"/>
      <dgm:spPr/>
    </dgm:pt>
    <dgm:pt modelId="{FC15E128-F7A9-416C-8621-93CD1897F17A}" type="pres">
      <dgm:prSet presAssocID="{C5256B38-49A5-4E9E-A725-B6130D6B0559}" presName="level2Shape" presStyleLbl="node3" presStyleIdx="0" presStyleCnt="1" custScaleX="380606"/>
      <dgm:spPr/>
      <dgm:t>
        <a:bodyPr/>
        <a:lstStyle/>
        <a:p>
          <a:endParaRPr lang="ru-RU"/>
        </a:p>
      </dgm:t>
    </dgm:pt>
    <dgm:pt modelId="{814949D9-2F82-4769-8523-B045320CAE08}" type="pres">
      <dgm:prSet presAssocID="{C5256B38-49A5-4E9E-A725-B6130D6B0559}" presName="hierChild3" presStyleCnt="0"/>
      <dgm:spPr/>
    </dgm:pt>
    <dgm:pt modelId="{C478969D-95DA-4F0C-8730-2E6EB0ABE6BA}" type="pres">
      <dgm:prSet presAssocID="{EB3808BC-3437-4566-93EB-81B9EF8BFFBC}" presName="Name19" presStyleLbl="parChTrans1D2" presStyleIdx="2" presStyleCnt="3"/>
      <dgm:spPr/>
      <dgm:t>
        <a:bodyPr/>
        <a:lstStyle/>
        <a:p>
          <a:endParaRPr lang="ru-RU"/>
        </a:p>
      </dgm:t>
    </dgm:pt>
    <dgm:pt modelId="{13E67EA6-980B-4503-8F1E-DD911CCCDC0A}" type="pres">
      <dgm:prSet presAssocID="{321EBBCB-730D-4074-93EA-3523E3C65905}" presName="Name21" presStyleCnt="0"/>
      <dgm:spPr/>
    </dgm:pt>
    <dgm:pt modelId="{4E90A1CC-45B6-4585-934B-DD50E71D4DC7}" type="pres">
      <dgm:prSet presAssocID="{321EBBCB-730D-4074-93EA-3523E3C65905}" presName="level2Shape" presStyleLbl="node2" presStyleIdx="2" presStyleCnt="3"/>
      <dgm:spPr/>
      <dgm:t>
        <a:bodyPr/>
        <a:lstStyle/>
        <a:p>
          <a:endParaRPr lang="ru-RU"/>
        </a:p>
      </dgm:t>
    </dgm:pt>
    <dgm:pt modelId="{EADB115E-0EAC-46AB-8AA0-AB3ED93AC61B}" type="pres">
      <dgm:prSet presAssocID="{321EBBCB-730D-4074-93EA-3523E3C65905}" presName="hierChild3" presStyleCnt="0"/>
      <dgm:spPr/>
    </dgm:pt>
    <dgm:pt modelId="{0E11265B-A764-4A40-A93A-3CEBF5A5128C}" type="pres">
      <dgm:prSet presAssocID="{10CB4C63-A181-4CA9-88B5-1A7214E22958}" presName="bgShapesFlow" presStyleCnt="0"/>
      <dgm:spPr/>
    </dgm:pt>
  </dgm:ptLst>
  <dgm:cxnLst>
    <dgm:cxn modelId="{05282EBB-571C-49B0-BFE1-D6C275BCB6CF}" srcId="{7AD43BF3-506C-4AA3-B67D-0B5D74AF9D9D}" destId="{3B76C470-3A58-4148-AC02-738F1C601151}" srcOrd="0" destOrd="0" parTransId="{29AAC678-C8C3-484E-9DD4-5170CB930648}" sibTransId="{D204D172-8169-4F5F-A63F-9DEDAED6558D}"/>
    <dgm:cxn modelId="{E77CBBDF-E895-4153-8E94-281577AC78CD}" srcId="{10CB4C63-A181-4CA9-88B5-1A7214E22958}" destId="{7AD43BF3-506C-4AA3-B67D-0B5D74AF9D9D}" srcOrd="0" destOrd="0" parTransId="{4E73222B-9489-4338-B558-54F9B77A3075}" sibTransId="{E59B8C99-3026-443D-8445-2C6F51500A07}"/>
    <dgm:cxn modelId="{C20CD0F8-D26A-47C5-857B-749BE7A18BDF}" type="presOf" srcId="{10CB4C63-A181-4CA9-88B5-1A7214E22958}" destId="{1819A339-FFF8-4426-8FBD-0F3F6E56359B}" srcOrd="0" destOrd="0" presId="urn:microsoft.com/office/officeart/2005/8/layout/hierarchy6"/>
    <dgm:cxn modelId="{DD59EA27-922B-489F-9944-7A9EC999A36A}" type="presOf" srcId="{29AAC678-C8C3-484E-9DD4-5170CB930648}" destId="{9F4DA952-CA26-489E-98D0-9C3C953CE9FC}" srcOrd="0" destOrd="0" presId="urn:microsoft.com/office/officeart/2005/8/layout/hierarchy6"/>
    <dgm:cxn modelId="{DD3BE6CE-9A2B-4728-9958-F6A267E91F3E}" type="presOf" srcId="{321EBBCB-730D-4074-93EA-3523E3C65905}" destId="{4E90A1CC-45B6-4585-934B-DD50E71D4DC7}" srcOrd="0" destOrd="0" presId="urn:microsoft.com/office/officeart/2005/8/layout/hierarchy6"/>
    <dgm:cxn modelId="{790B96D5-8917-4CD9-A3BB-AD6895D51270}" type="presOf" srcId="{018D285C-39FE-4936-9EB8-FF4BF1FBEFE6}" destId="{804734DE-68BD-4799-A8F9-68D87E8BFD47}" srcOrd="0" destOrd="0" presId="urn:microsoft.com/office/officeart/2005/8/layout/hierarchy6"/>
    <dgm:cxn modelId="{894227C8-5D30-483D-A85A-0C4D5BECA285}" type="presOf" srcId="{3195DCF0-8314-47A5-8A80-0A239583D8D0}" destId="{D26004BC-8E36-4C02-BC3C-199A1BB49311}" srcOrd="0" destOrd="0" presId="urn:microsoft.com/office/officeart/2005/8/layout/hierarchy6"/>
    <dgm:cxn modelId="{A0672844-89B5-4055-BC55-F76EEE64FEDE}" srcId="{7AD43BF3-506C-4AA3-B67D-0B5D74AF9D9D}" destId="{9B5C9412-DF4A-452C-A6CA-10E19FD81D17}" srcOrd="1" destOrd="0" parTransId="{018D285C-39FE-4936-9EB8-FF4BF1FBEFE6}" sibTransId="{9079586E-08A4-4318-A746-319A61140D21}"/>
    <dgm:cxn modelId="{BD9914E8-8EAD-4299-B632-C05898050F15}" type="presOf" srcId="{9B5C9412-DF4A-452C-A6CA-10E19FD81D17}" destId="{DBF14D7C-D754-4BC1-8D14-6455F096B079}" srcOrd="0" destOrd="0" presId="urn:microsoft.com/office/officeart/2005/8/layout/hierarchy6"/>
    <dgm:cxn modelId="{27F6ED56-34E6-402B-8A33-BC0D64B84355}" type="presOf" srcId="{3B76C470-3A58-4148-AC02-738F1C601151}" destId="{44057EDE-BEE7-495D-A994-309A1429C408}" srcOrd="0" destOrd="0" presId="urn:microsoft.com/office/officeart/2005/8/layout/hierarchy6"/>
    <dgm:cxn modelId="{059FD7CD-CEA1-4D12-91BF-71651D2EDF28}" type="presOf" srcId="{C5256B38-49A5-4E9E-A725-B6130D6B0559}" destId="{FC15E128-F7A9-416C-8621-93CD1897F17A}" srcOrd="0" destOrd="0" presId="urn:microsoft.com/office/officeart/2005/8/layout/hierarchy6"/>
    <dgm:cxn modelId="{B5C716FB-A11B-45F1-8D96-0EAB940BCB33}" srcId="{9B5C9412-DF4A-452C-A6CA-10E19FD81D17}" destId="{C5256B38-49A5-4E9E-A725-B6130D6B0559}" srcOrd="0" destOrd="0" parTransId="{3195DCF0-8314-47A5-8A80-0A239583D8D0}" sibTransId="{A1B6827D-0145-4FB7-B465-5AC849282CBE}"/>
    <dgm:cxn modelId="{CEE12E3D-7A2C-4C72-B56F-FFB1F03191B5}" type="presOf" srcId="{7AD43BF3-506C-4AA3-B67D-0B5D74AF9D9D}" destId="{27F0BEA0-0156-4836-B2A2-8085BB0B49A9}" srcOrd="0" destOrd="0" presId="urn:microsoft.com/office/officeart/2005/8/layout/hierarchy6"/>
    <dgm:cxn modelId="{BDE04594-E8DA-49D3-8FBA-696167AFBBB3}" type="presOf" srcId="{EB3808BC-3437-4566-93EB-81B9EF8BFFBC}" destId="{C478969D-95DA-4F0C-8730-2E6EB0ABE6BA}" srcOrd="0" destOrd="0" presId="urn:microsoft.com/office/officeart/2005/8/layout/hierarchy6"/>
    <dgm:cxn modelId="{59331CDA-5FE6-4B32-BE6F-53DDC079B751}" srcId="{7AD43BF3-506C-4AA3-B67D-0B5D74AF9D9D}" destId="{321EBBCB-730D-4074-93EA-3523E3C65905}" srcOrd="2" destOrd="0" parTransId="{EB3808BC-3437-4566-93EB-81B9EF8BFFBC}" sibTransId="{E23CF599-960A-4C9E-844D-E81D0C9723E7}"/>
    <dgm:cxn modelId="{7FB83E45-49CA-4E6F-A02A-7DC8694F6D7C}" type="presParOf" srcId="{1819A339-FFF8-4426-8FBD-0F3F6E56359B}" destId="{B0090015-B42B-4DFB-981C-01B87C0C153D}" srcOrd="0" destOrd="0" presId="urn:microsoft.com/office/officeart/2005/8/layout/hierarchy6"/>
    <dgm:cxn modelId="{543119BE-0952-4170-A1C7-E45A8DFFBEB8}" type="presParOf" srcId="{B0090015-B42B-4DFB-981C-01B87C0C153D}" destId="{2EA1F52A-2948-4EA4-AEE5-539B6ED018F3}" srcOrd="0" destOrd="0" presId="urn:microsoft.com/office/officeart/2005/8/layout/hierarchy6"/>
    <dgm:cxn modelId="{A266FE45-AF06-4040-AC38-08971DC67AE8}" type="presParOf" srcId="{2EA1F52A-2948-4EA4-AEE5-539B6ED018F3}" destId="{6FF8599A-F310-4B9C-A38E-C1589CDFB79E}" srcOrd="0" destOrd="0" presId="urn:microsoft.com/office/officeart/2005/8/layout/hierarchy6"/>
    <dgm:cxn modelId="{D2781502-BAA0-48AD-B270-12B25BE12E3F}" type="presParOf" srcId="{6FF8599A-F310-4B9C-A38E-C1589CDFB79E}" destId="{27F0BEA0-0156-4836-B2A2-8085BB0B49A9}" srcOrd="0" destOrd="0" presId="urn:microsoft.com/office/officeart/2005/8/layout/hierarchy6"/>
    <dgm:cxn modelId="{DCF23E4E-7D45-451B-9560-204688C5E397}" type="presParOf" srcId="{6FF8599A-F310-4B9C-A38E-C1589CDFB79E}" destId="{06996111-BE83-4CCF-9917-B83890818B90}" srcOrd="1" destOrd="0" presId="urn:microsoft.com/office/officeart/2005/8/layout/hierarchy6"/>
    <dgm:cxn modelId="{5CF1E013-FD4F-46C0-99E5-F1D94059429C}" type="presParOf" srcId="{06996111-BE83-4CCF-9917-B83890818B90}" destId="{9F4DA952-CA26-489E-98D0-9C3C953CE9FC}" srcOrd="0" destOrd="0" presId="urn:microsoft.com/office/officeart/2005/8/layout/hierarchy6"/>
    <dgm:cxn modelId="{447C236A-E78A-46B0-8755-B6B45430ECF9}" type="presParOf" srcId="{06996111-BE83-4CCF-9917-B83890818B90}" destId="{E2918F75-BC1D-498D-982C-5D310F3B245E}" srcOrd="1" destOrd="0" presId="urn:microsoft.com/office/officeart/2005/8/layout/hierarchy6"/>
    <dgm:cxn modelId="{939447AF-0158-47B7-AB82-2B0975F3A0E4}" type="presParOf" srcId="{E2918F75-BC1D-498D-982C-5D310F3B245E}" destId="{44057EDE-BEE7-495D-A994-309A1429C408}" srcOrd="0" destOrd="0" presId="urn:microsoft.com/office/officeart/2005/8/layout/hierarchy6"/>
    <dgm:cxn modelId="{8B02619B-F599-4226-A437-9170EE584506}" type="presParOf" srcId="{E2918F75-BC1D-498D-982C-5D310F3B245E}" destId="{7A4E1800-EDCD-4DB2-9684-52C3399F1684}" srcOrd="1" destOrd="0" presId="urn:microsoft.com/office/officeart/2005/8/layout/hierarchy6"/>
    <dgm:cxn modelId="{59804E9F-76F3-4FE7-8C3B-DEC1096B1FED}" type="presParOf" srcId="{06996111-BE83-4CCF-9917-B83890818B90}" destId="{804734DE-68BD-4799-A8F9-68D87E8BFD47}" srcOrd="2" destOrd="0" presId="urn:microsoft.com/office/officeart/2005/8/layout/hierarchy6"/>
    <dgm:cxn modelId="{3D19F869-F5F9-4196-9A2C-07EEF9BC9489}" type="presParOf" srcId="{06996111-BE83-4CCF-9917-B83890818B90}" destId="{3F42A5AE-E650-4389-8A30-B8777325479B}" srcOrd="3" destOrd="0" presId="urn:microsoft.com/office/officeart/2005/8/layout/hierarchy6"/>
    <dgm:cxn modelId="{84D36FBF-4DBC-463F-BF26-2E2804C05FCD}" type="presParOf" srcId="{3F42A5AE-E650-4389-8A30-B8777325479B}" destId="{DBF14D7C-D754-4BC1-8D14-6455F096B079}" srcOrd="0" destOrd="0" presId="urn:microsoft.com/office/officeart/2005/8/layout/hierarchy6"/>
    <dgm:cxn modelId="{8993BF72-66C3-402B-89B2-F72369D3057C}" type="presParOf" srcId="{3F42A5AE-E650-4389-8A30-B8777325479B}" destId="{9B72AA8E-80BD-44E3-99DC-1AF262D6EAD4}" srcOrd="1" destOrd="0" presId="urn:microsoft.com/office/officeart/2005/8/layout/hierarchy6"/>
    <dgm:cxn modelId="{FEB2243A-B141-4B0A-B252-1F728E0CBEEA}" type="presParOf" srcId="{9B72AA8E-80BD-44E3-99DC-1AF262D6EAD4}" destId="{D26004BC-8E36-4C02-BC3C-199A1BB49311}" srcOrd="0" destOrd="0" presId="urn:microsoft.com/office/officeart/2005/8/layout/hierarchy6"/>
    <dgm:cxn modelId="{C7309B33-0004-4F17-984E-F065B8B1DE0A}" type="presParOf" srcId="{9B72AA8E-80BD-44E3-99DC-1AF262D6EAD4}" destId="{FF62B9BA-B57E-46EF-B533-47B8BF15416E}" srcOrd="1" destOrd="0" presId="urn:microsoft.com/office/officeart/2005/8/layout/hierarchy6"/>
    <dgm:cxn modelId="{9C9F9509-DB27-4B5F-AE54-7D50E464786C}" type="presParOf" srcId="{FF62B9BA-B57E-46EF-B533-47B8BF15416E}" destId="{FC15E128-F7A9-416C-8621-93CD1897F17A}" srcOrd="0" destOrd="0" presId="urn:microsoft.com/office/officeart/2005/8/layout/hierarchy6"/>
    <dgm:cxn modelId="{44DBEDB4-9AB8-460E-BE93-F08F7AB6ADA9}" type="presParOf" srcId="{FF62B9BA-B57E-46EF-B533-47B8BF15416E}" destId="{814949D9-2F82-4769-8523-B045320CAE08}" srcOrd="1" destOrd="0" presId="urn:microsoft.com/office/officeart/2005/8/layout/hierarchy6"/>
    <dgm:cxn modelId="{CCF94681-3E2B-48EE-A619-2833E6ACBE81}" type="presParOf" srcId="{06996111-BE83-4CCF-9917-B83890818B90}" destId="{C478969D-95DA-4F0C-8730-2E6EB0ABE6BA}" srcOrd="4" destOrd="0" presId="urn:microsoft.com/office/officeart/2005/8/layout/hierarchy6"/>
    <dgm:cxn modelId="{858BBB8C-4E6B-4AA8-A001-43BBC293CB4B}" type="presParOf" srcId="{06996111-BE83-4CCF-9917-B83890818B90}" destId="{13E67EA6-980B-4503-8F1E-DD911CCCDC0A}" srcOrd="5" destOrd="0" presId="urn:microsoft.com/office/officeart/2005/8/layout/hierarchy6"/>
    <dgm:cxn modelId="{719DB67B-DF3A-4DE1-B4F2-020D66ED78A6}" type="presParOf" srcId="{13E67EA6-980B-4503-8F1E-DD911CCCDC0A}" destId="{4E90A1CC-45B6-4585-934B-DD50E71D4DC7}" srcOrd="0" destOrd="0" presId="urn:microsoft.com/office/officeart/2005/8/layout/hierarchy6"/>
    <dgm:cxn modelId="{1BEF7832-F55B-4D1A-A22E-6AC3449C92D3}" type="presParOf" srcId="{13E67EA6-980B-4503-8F1E-DD911CCCDC0A}" destId="{EADB115E-0EAC-46AB-8AA0-AB3ED93AC61B}" srcOrd="1" destOrd="0" presId="urn:microsoft.com/office/officeart/2005/8/layout/hierarchy6"/>
    <dgm:cxn modelId="{183B0A4B-BAEE-4FC8-BD02-A27A59FE26C8}" type="presParOf" srcId="{1819A339-FFF8-4426-8FBD-0F3F6E56359B}" destId="{0E11265B-A764-4A40-A93A-3CEBF5A5128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E191CB-58DB-4F97-8836-89056FD7BDE4}" type="doc">
      <dgm:prSet loTypeId="urn:microsoft.com/office/officeart/2005/8/layout/hierarchy2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0B3F153-BA69-4EE1-AF68-81ADC5B51C40}">
      <dgm:prSet phldrT="[Текст]" custT="1"/>
      <dgm:spPr/>
      <dgm:t>
        <a:bodyPr/>
        <a:lstStyle/>
        <a:p>
          <a:r>
            <a:rPr lang="ru-RU" sz="2800" dirty="0" smtClean="0"/>
            <a:t>Физкультурные занятия</a:t>
          </a:r>
          <a:endParaRPr lang="ru-RU" sz="2800" dirty="0"/>
        </a:p>
      </dgm:t>
    </dgm:pt>
    <dgm:pt modelId="{175C46A6-0BBF-4A99-99D5-2578445DFEC4}" type="parTrans" cxnId="{F95BD64F-E97D-4591-9400-3E5F859E3438}">
      <dgm:prSet/>
      <dgm:spPr/>
      <dgm:t>
        <a:bodyPr/>
        <a:lstStyle/>
        <a:p>
          <a:endParaRPr lang="ru-RU"/>
        </a:p>
      </dgm:t>
    </dgm:pt>
    <dgm:pt modelId="{85F0FF96-B3C5-4C29-A3DB-3F3D7ED488D4}" type="sibTrans" cxnId="{F95BD64F-E97D-4591-9400-3E5F859E3438}">
      <dgm:prSet/>
      <dgm:spPr/>
      <dgm:t>
        <a:bodyPr/>
        <a:lstStyle/>
        <a:p>
          <a:endParaRPr lang="ru-RU"/>
        </a:p>
      </dgm:t>
    </dgm:pt>
    <dgm:pt modelId="{5E4B7103-5EB0-488B-A345-C4869771F4C5}">
      <dgm:prSet phldrT="[Текст]"/>
      <dgm:spPr/>
      <dgm:t>
        <a:bodyPr/>
        <a:lstStyle/>
        <a:p>
          <a:r>
            <a:rPr lang="ru-RU" dirty="0" smtClean="0"/>
            <a:t>Игры активных действий для всех детей одновременно</a:t>
          </a:r>
          <a:endParaRPr lang="ru-RU" dirty="0"/>
        </a:p>
      </dgm:t>
    </dgm:pt>
    <dgm:pt modelId="{04907542-8FB2-40B6-A1F7-8FA2B4D7EEC6}" type="parTrans" cxnId="{23D08CD0-F668-4599-A855-C6D1448FB56B}">
      <dgm:prSet/>
      <dgm:spPr/>
      <dgm:t>
        <a:bodyPr/>
        <a:lstStyle/>
        <a:p>
          <a:endParaRPr lang="ru-RU"/>
        </a:p>
      </dgm:t>
    </dgm:pt>
    <dgm:pt modelId="{D72272B1-DAE0-4F65-A429-A72CEEBBDAC6}" type="sibTrans" cxnId="{23D08CD0-F668-4599-A855-C6D1448FB56B}">
      <dgm:prSet/>
      <dgm:spPr/>
      <dgm:t>
        <a:bodyPr/>
        <a:lstStyle/>
        <a:p>
          <a:endParaRPr lang="ru-RU"/>
        </a:p>
      </dgm:t>
    </dgm:pt>
    <dgm:pt modelId="{C3025B21-31A9-487A-AB5E-D75C6E627F1F}" type="pres">
      <dgm:prSet presAssocID="{F8E191CB-58DB-4F97-8836-89056FD7BDE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DE8A37-454D-412E-AE72-E2A6B352FB6B}" type="pres">
      <dgm:prSet presAssocID="{F0B3F153-BA69-4EE1-AF68-81ADC5B51C40}" presName="root1" presStyleCnt="0"/>
      <dgm:spPr/>
    </dgm:pt>
    <dgm:pt modelId="{43DCF7CD-7B0D-4BE9-9A7E-F244FD29A846}" type="pres">
      <dgm:prSet presAssocID="{F0B3F153-BA69-4EE1-AF68-81ADC5B51C4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ED29CC-50E6-43FB-8799-74A81AB8947F}" type="pres">
      <dgm:prSet presAssocID="{F0B3F153-BA69-4EE1-AF68-81ADC5B51C40}" presName="level2hierChild" presStyleCnt="0"/>
      <dgm:spPr/>
    </dgm:pt>
    <dgm:pt modelId="{6918F1E3-5FCA-49ED-992C-50F6E833CBB7}" type="pres">
      <dgm:prSet presAssocID="{04907542-8FB2-40B6-A1F7-8FA2B4D7EEC6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83401077-C653-4B70-8F54-5603FD9D635E}" type="pres">
      <dgm:prSet presAssocID="{04907542-8FB2-40B6-A1F7-8FA2B4D7EEC6}" presName="connTx" presStyleLbl="parChTrans1D2" presStyleIdx="0" presStyleCnt="1"/>
      <dgm:spPr/>
      <dgm:t>
        <a:bodyPr/>
        <a:lstStyle/>
        <a:p>
          <a:endParaRPr lang="ru-RU"/>
        </a:p>
      </dgm:t>
    </dgm:pt>
    <dgm:pt modelId="{AB6EAA84-4AA6-4FA0-8C6C-2B1E7C62479A}" type="pres">
      <dgm:prSet presAssocID="{5E4B7103-5EB0-488B-A345-C4869771F4C5}" presName="root2" presStyleCnt="0"/>
      <dgm:spPr/>
    </dgm:pt>
    <dgm:pt modelId="{A8751C45-61C1-4A98-BE35-02AF4E6F7FFE}" type="pres">
      <dgm:prSet presAssocID="{5E4B7103-5EB0-488B-A345-C4869771F4C5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D99882-DEFB-4123-8D8A-D6928F4820E3}" type="pres">
      <dgm:prSet presAssocID="{5E4B7103-5EB0-488B-A345-C4869771F4C5}" presName="level3hierChild" presStyleCnt="0"/>
      <dgm:spPr/>
    </dgm:pt>
  </dgm:ptLst>
  <dgm:cxnLst>
    <dgm:cxn modelId="{F95BD64F-E97D-4591-9400-3E5F859E3438}" srcId="{F8E191CB-58DB-4F97-8836-89056FD7BDE4}" destId="{F0B3F153-BA69-4EE1-AF68-81ADC5B51C40}" srcOrd="0" destOrd="0" parTransId="{175C46A6-0BBF-4A99-99D5-2578445DFEC4}" sibTransId="{85F0FF96-B3C5-4C29-A3DB-3F3D7ED488D4}"/>
    <dgm:cxn modelId="{55490E19-2E85-421B-8259-E33036E4DA7B}" type="presOf" srcId="{5E4B7103-5EB0-488B-A345-C4869771F4C5}" destId="{A8751C45-61C1-4A98-BE35-02AF4E6F7FFE}" srcOrd="0" destOrd="0" presId="urn:microsoft.com/office/officeart/2005/8/layout/hierarchy2"/>
    <dgm:cxn modelId="{0129E223-7A9F-471F-9316-367FBAC7E864}" type="presOf" srcId="{04907542-8FB2-40B6-A1F7-8FA2B4D7EEC6}" destId="{83401077-C653-4B70-8F54-5603FD9D635E}" srcOrd="1" destOrd="0" presId="urn:microsoft.com/office/officeart/2005/8/layout/hierarchy2"/>
    <dgm:cxn modelId="{DB21E62F-255A-4062-9B84-3727408E893D}" type="presOf" srcId="{F8E191CB-58DB-4F97-8836-89056FD7BDE4}" destId="{C3025B21-31A9-487A-AB5E-D75C6E627F1F}" srcOrd="0" destOrd="0" presId="urn:microsoft.com/office/officeart/2005/8/layout/hierarchy2"/>
    <dgm:cxn modelId="{23D08CD0-F668-4599-A855-C6D1448FB56B}" srcId="{F0B3F153-BA69-4EE1-AF68-81ADC5B51C40}" destId="{5E4B7103-5EB0-488B-A345-C4869771F4C5}" srcOrd="0" destOrd="0" parTransId="{04907542-8FB2-40B6-A1F7-8FA2B4D7EEC6}" sibTransId="{D72272B1-DAE0-4F65-A429-A72CEEBBDAC6}"/>
    <dgm:cxn modelId="{6D6FD393-C629-4ADC-859C-BE9D69B449C3}" type="presOf" srcId="{F0B3F153-BA69-4EE1-AF68-81ADC5B51C40}" destId="{43DCF7CD-7B0D-4BE9-9A7E-F244FD29A846}" srcOrd="0" destOrd="0" presId="urn:microsoft.com/office/officeart/2005/8/layout/hierarchy2"/>
    <dgm:cxn modelId="{5421E3DA-27C1-4F2E-AA44-735033122B21}" type="presOf" srcId="{04907542-8FB2-40B6-A1F7-8FA2B4D7EEC6}" destId="{6918F1E3-5FCA-49ED-992C-50F6E833CBB7}" srcOrd="0" destOrd="0" presId="urn:microsoft.com/office/officeart/2005/8/layout/hierarchy2"/>
    <dgm:cxn modelId="{C4B700B7-3161-4AD0-A80D-A9A8B912D891}" type="presParOf" srcId="{C3025B21-31A9-487A-AB5E-D75C6E627F1F}" destId="{67DE8A37-454D-412E-AE72-E2A6B352FB6B}" srcOrd="0" destOrd="0" presId="urn:microsoft.com/office/officeart/2005/8/layout/hierarchy2"/>
    <dgm:cxn modelId="{99F2B9CC-4A37-472E-A1BD-36D2C22AC5B1}" type="presParOf" srcId="{67DE8A37-454D-412E-AE72-E2A6B352FB6B}" destId="{43DCF7CD-7B0D-4BE9-9A7E-F244FD29A846}" srcOrd="0" destOrd="0" presId="urn:microsoft.com/office/officeart/2005/8/layout/hierarchy2"/>
    <dgm:cxn modelId="{F508F262-6FBA-451C-8498-DC5F3CDE71CE}" type="presParOf" srcId="{67DE8A37-454D-412E-AE72-E2A6B352FB6B}" destId="{9FED29CC-50E6-43FB-8799-74A81AB8947F}" srcOrd="1" destOrd="0" presId="urn:microsoft.com/office/officeart/2005/8/layout/hierarchy2"/>
    <dgm:cxn modelId="{607D2674-E03E-497C-94D6-D0B86C228621}" type="presParOf" srcId="{9FED29CC-50E6-43FB-8799-74A81AB8947F}" destId="{6918F1E3-5FCA-49ED-992C-50F6E833CBB7}" srcOrd="0" destOrd="0" presId="urn:microsoft.com/office/officeart/2005/8/layout/hierarchy2"/>
    <dgm:cxn modelId="{D9AB1FD7-6D16-49CA-B63C-57C70A3A6AF9}" type="presParOf" srcId="{6918F1E3-5FCA-49ED-992C-50F6E833CBB7}" destId="{83401077-C653-4B70-8F54-5603FD9D635E}" srcOrd="0" destOrd="0" presId="urn:microsoft.com/office/officeart/2005/8/layout/hierarchy2"/>
    <dgm:cxn modelId="{FF988540-C4F2-4BA5-B833-1452133552ED}" type="presParOf" srcId="{9FED29CC-50E6-43FB-8799-74A81AB8947F}" destId="{AB6EAA84-4AA6-4FA0-8C6C-2B1E7C62479A}" srcOrd="1" destOrd="0" presId="urn:microsoft.com/office/officeart/2005/8/layout/hierarchy2"/>
    <dgm:cxn modelId="{6E374280-754E-4F1B-9001-C9DBA563C6FB}" type="presParOf" srcId="{AB6EAA84-4AA6-4FA0-8C6C-2B1E7C62479A}" destId="{A8751C45-61C1-4A98-BE35-02AF4E6F7FFE}" srcOrd="0" destOrd="0" presId="urn:microsoft.com/office/officeart/2005/8/layout/hierarchy2"/>
    <dgm:cxn modelId="{08255F77-0EFB-4299-B5C5-0284CC4EC2D8}" type="presParOf" srcId="{AB6EAA84-4AA6-4FA0-8C6C-2B1E7C62479A}" destId="{16D99882-DEFB-4123-8D8A-D6928F4820E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C511F-4A90-4C8B-AD98-B3C470F64F3C}">
      <dsp:nvSpPr>
        <dsp:cNvPr id="0" name=""/>
        <dsp:cNvSpPr/>
      </dsp:nvSpPr>
      <dsp:spPr>
        <a:xfrm>
          <a:off x="9266" y="2089509"/>
          <a:ext cx="2929164" cy="1464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Утренние часы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(До завтрака)</a:t>
          </a:r>
          <a:endParaRPr lang="ru-RU" sz="1900" kern="1200" dirty="0"/>
        </a:p>
      </dsp:txBody>
      <dsp:txXfrm>
        <a:off x="52162" y="2132405"/>
        <a:ext cx="2843372" cy="1378790"/>
      </dsp:txXfrm>
    </dsp:sp>
    <dsp:sp modelId="{C8FA97B8-6A2C-44D3-BF41-B90E885A24D6}">
      <dsp:nvSpPr>
        <dsp:cNvPr id="0" name=""/>
        <dsp:cNvSpPr/>
      </dsp:nvSpPr>
      <dsp:spPr>
        <a:xfrm rot="18062606">
          <a:off x="2388241" y="1825127"/>
          <a:ext cx="2272044" cy="46712"/>
        </a:xfrm>
        <a:custGeom>
          <a:avLst/>
          <a:gdLst/>
          <a:ahLst/>
          <a:cxnLst/>
          <a:rect l="0" t="0" r="0" b="0"/>
          <a:pathLst>
            <a:path>
              <a:moveTo>
                <a:pt x="0" y="23356"/>
              </a:moveTo>
              <a:lnTo>
                <a:pt x="2272044" y="23356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467462" y="1791682"/>
        <a:ext cx="113602" cy="113602"/>
      </dsp:txXfrm>
    </dsp:sp>
    <dsp:sp modelId="{49EA5616-F6DC-4523-B955-8481026BEA08}">
      <dsp:nvSpPr>
        <dsp:cNvPr id="0" name=""/>
        <dsp:cNvSpPr/>
      </dsp:nvSpPr>
      <dsp:spPr>
        <a:xfrm>
          <a:off x="4110096" y="142875"/>
          <a:ext cx="2929164" cy="1464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Самостоятельные игры детей</a:t>
          </a:r>
          <a:endParaRPr lang="ru-RU" sz="2800" kern="1200" dirty="0"/>
        </a:p>
      </dsp:txBody>
      <dsp:txXfrm>
        <a:off x="4152992" y="185771"/>
        <a:ext cx="2843372" cy="1378790"/>
      </dsp:txXfrm>
    </dsp:sp>
    <dsp:sp modelId="{33CBE047-74C8-45A0-852E-EDE500E1BA3E}">
      <dsp:nvSpPr>
        <dsp:cNvPr id="0" name=""/>
        <dsp:cNvSpPr/>
      </dsp:nvSpPr>
      <dsp:spPr>
        <a:xfrm rot="2142401">
          <a:off x="2802808" y="3219512"/>
          <a:ext cx="1442910" cy="46712"/>
        </a:xfrm>
        <a:custGeom>
          <a:avLst/>
          <a:gdLst/>
          <a:ahLst/>
          <a:cxnLst/>
          <a:rect l="0" t="0" r="0" b="0"/>
          <a:pathLst>
            <a:path>
              <a:moveTo>
                <a:pt x="0" y="23356"/>
              </a:moveTo>
              <a:lnTo>
                <a:pt x="1442910" y="23356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88191" y="3206795"/>
        <a:ext cx="72145" cy="72145"/>
      </dsp:txXfrm>
    </dsp:sp>
    <dsp:sp modelId="{D4B57FEB-0BD3-4260-833C-BACE0D358AA6}">
      <dsp:nvSpPr>
        <dsp:cNvPr id="0" name=""/>
        <dsp:cNvSpPr/>
      </dsp:nvSpPr>
      <dsp:spPr>
        <a:xfrm>
          <a:off x="4110096" y="1827144"/>
          <a:ext cx="2929164" cy="3673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Игровые упражнения с несложными заданиями,</a:t>
          </a:r>
          <a:br>
            <a:rPr lang="ru-RU" sz="2600" kern="1200" dirty="0" smtClean="0"/>
          </a:br>
          <a:r>
            <a:rPr lang="ru-RU" sz="2600" kern="1200" dirty="0" smtClean="0"/>
            <a:t>простые игры спокойного характера (проводит воспитатель)</a:t>
          </a:r>
          <a:endParaRPr lang="ru-RU" sz="2600" kern="1200" dirty="0"/>
        </a:p>
      </dsp:txBody>
      <dsp:txXfrm>
        <a:off x="4195888" y="1912936"/>
        <a:ext cx="2757580" cy="3501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3D18D-D504-4A62-9D80-D61F5796FD1B}">
      <dsp:nvSpPr>
        <dsp:cNvPr id="0" name=""/>
        <dsp:cNvSpPr/>
      </dsp:nvSpPr>
      <dsp:spPr>
        <a:xfrm>
          <a:off x="2976" y="1397620"/>
          <a:ext cx="2537519" cy="12687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Перед занятием</a:t>
          </a:r>
          <a:endParaRPr lang="ru-RU" sz="4400" kern="1200" dirty="0"/>
        </a:p>
      </dsp:txBody>
      <dsp:txXfrm>
        <a:off x="40137" y="1434781"/>
        <a:ext cx="2463197" cy="1194437"/>
      </dsp:txXfrm>
    </dsp:sp>
    <dsp:sp modelId="{B00392D9-FBF4-42AE-8BBE-975AEF56EECA}">
      <dsp:nvSpPr>
        <dsp:cNvPr id="0" name=""/>
        <dsp:cNvSpPr/>
      </dsp:nvSpPr>
      <dsp:spPr>
        <a:xfrm>
          <a:off x="2540496" y="2003902"/>
          <a:ext cx="1015007" cy="56195"/>
        </a:xfrm>
        <a:custGeom>
          <a:avLst/>
          <a:gdLst/>
          <a:ahLst/>
          <a:cxnLst/>
          <a:rect l="0" t="0" r="0" b="0"/>
          <a:pathLst>
            <a:path>
              <a:moveTo>
                <a:pt x="0" y="28097"/>
              </a:moveTo>
              <a:lnTo>
                <a:pt x="1015007" y="28097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22624" y="2006624"/>
        <a:ext cx="50750" cy="50750"/>
      </dsp:txXfrm>
    </dsp:sp>
    <dsp:sp modelId="{7013EE1D-F89F-4BEF-A027-A84E28502242}">
      <dsp:nvSpPr>
        <dsp:cNvPr id="0" name=""/>
        <dsp:cNvSpPr/>
      </dsp:nvSpPr>
      <dsp:spPr>
        <a:xfrm>
          <a:off x="3555503" y="1397620"/>
          <a:ext cx="2537519" cy="12687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Игры средней подвижности</a:t>
          </a:r>
          <a:endParaRPr lang="ru-RU" sz="3100" kern="1200" dirty="0"/>
        </a:p>
      </dsp:txBody>
      <dsp:txXfrm>
        <a:off x="3592664" y="1434781"/>
        <a:ext cx="2463197" cy="1194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0680B-1991-43A6-8FB5-5F8911930F2B}">
      <dsp:nvSpPr>
        <dsp:cNvPr id="0" name=""/>
        <dsp:cNvSpPr/>
      </dsp:nvSpPr>
      <dsp:spPr>
        <a:xfrm>
          <a:off x="6103" y="1559684"/>
          <a:ext cx="1889262" cy="944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Утренняя прогулка</a:t>
          </a:r>
          <a:endParaRPr lang="ru-RU" sz="3200" kern="1200" dirty="0"/>
        </a:p>
      </dsp:txBody>
      <dsp:txXfrm>
        <a:off x="33770" y="1587351"/>
        <a:ext cx="1833928" cy="889297"/>
      </dsp:txXfrm>
    </dsp:sp>
    <dsp:sp modelId="{4B192259-9D3B-414E-841A-7CEC739B86C2}">
      <dsp:nvSpPr>
        <dsp:cNvPr id="0" name=""/>
        <dsp:cNvSpPr/>
      </dsp:nvSpPr>
      <dsp:spPr>
        <a:xfrm>
          <a:off x="1895365" y="2011080"/>
          <a:ext cx="755705" cy="41838"/>
        </a:xfrm>
        <a:custGeom>
          <a:avLst/>
          <a:gdLst/>
          <a:ahLst/>
          <a:cxnLst/>
          <a:rect l="0" t="0" r="0" b="0"/>
          <a:pathLst>
            <a:path>
              <a:moveTo>
                <a:pt x="0" y="20919"/>
              </a:moveTo>
              <a:lnTo>
                <a:pt x="755705" y="20919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54325" y="2013107"/>
        <a:ext cx="37785" cy="37785"/>
      </dsp:txXfrm>
    </dsp:sp>
    <dsp:sp modelId="{F6E8AE06-558A-48E9-86F3-6A73A623CFFD}">
      <dsp:nvSpPr>
        <dsp:cNvPr id="0" name=""/>
        <dsp:cNvSpPr/>
      </dsp:nvSpPr>
      <dsp:spPr>
        <a:xfrm>
          <a:off x="2651070" y="1389060"/>
          <a:ext cx="1889262" cy="1285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Разные по характеру подвижные игры</a:t>
          </a:r>
          <a:endParaRPr lang="ru-RU" sz="2400" kern="1200" dirty="0"/>
        </a:p>
      </dsp:txBody>
      <dsp:txXfrm>
        <a:off x="2688732" y="1426722"/>
        <a:ext cx="1813938" cy="1210555"/>
      </dsp:txXfrm>
    </dsp:sp>
    <dsp:sp modelId="{938AA18A-4A2E-4C08-951A-A4CBC01857A2}">
      <dsp:nvSpPr>
        <dsp:cNvPr id="0" name=""/>
        <dsp:cNvSpPr/>
      </dsp:nvSpPr>
      <dsp:spPr>
        <a:xfrm rot="18895976">
          <a:off x="4383195" y="1632342"/>
          <a:ext cx="1069981" cy="41838"/>
        </a:xfrm>
        <a:custGeom>
          <a:avLst/>
          <a:gdLst/>
          <a:ahLst/>
          <a:cxnLst/>
          <a:rect l="0" t="0" r="0" b="0"/>
          <a:pathLst>
            <a:path>
              <a:moveTo>
                <a:pt x="0" y="20919"/>
              </a:moveTo>
              <a:lnTo>
                <a:pt x="1069981" y="20919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91436" y="1626512"/>
        <a:ext cx="53499" cy="53499"/>
      </dsp:txXfrm>
    </dsp:sp>
    <dsp:sp modelId="{A399D5E6-12DC-411F-824F-2B68D341E728}">
      <dsp:nvSpPr>
        <dsp:cNvPr id="0" name=""/>
        <dsp:cNvSpPr/>
      </dsp:nvSpPr>
      <dsp:spPr>
        <a:xfrm>
          <a:off x="5296038" y="746115"/>
          <a:ext cx="1889262" cy="10568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После спокойных занятий- активная игра</a:t>
          </a:r>
          <a:endParaRPr lang="ru-RU" sz="1800" kern="1200" dirty="0"/>
        </a:p>
      </dsp:txBody>
      <dsp:txXfrm>
        <a:off x="5326991" y="777068"/>
        <a:ext cx="1827356" cy="994909"/>
      </dsp:txXfrm>
    </dsp:sp>
    <dsp:sp modelId="{EE625E0D-0C2F-4CE6-9A85-B217E28A5397}">
      <dsp:nvSpPr>
        <dsp:cNvPr id="0" name=""/>
        <dsp:cNvSpPr/>
      </dsp:nvSpPr>
      <dsp:spPr>
        <a:xfrm rot="2304812">
          <a:off x="4435952" y="2310708"/>
          <a:ext cx="964467" cy="41838"/>
        </a:xfrm>
        <a:custGeom>
          <a:avLst/>
          <a:gdLst/>
          <a:ahLst/>
          <a:cxnLst/>
          <a:rect l="0" t="0" r="0" b="0"/>
          <a:pathLst>
            <a:path>
              <a:moveTo>
                <a:pt x="0" y="20919"/>
              </a:moveTo>
              <a:lnTo>
                <a:pt x="964467" y="20919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94074" y="2307515"/>
        <a:ext cx="48223" cy="48223"/>
      </dsp:txXfrm>
    </dsp:sp>
    <dsp:sp modelId="{AF8ED966-CC41-417A-AD72-B1AB40BE229B}">
      <dsp:nvSpPr>
        <dsp:cNvPr id="0" name=""/>
        <dsp:cNvSpPr/>
      </dsp:nvSpPr>
      <dsp:spPr>
        <a:xfrm>
          <a:off x="5296038" y="1944626"/>
          <a:ext cx="1889262" cy="1373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После музыкальных и физкультурных занятий- менее активная игра</a:t>
          </a:r>
          <a:endParaRPr lang="ru-RU" sz="1800" kern="1200" dirty="0"/>
        </a:p>
      </dsp:txBody>
      <dsp:txXfrm>
        <a:off x="5336259" y="1984847"/>
        <a:ext cx="1808820" cy="1292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0A1DF-6E8A-4F1C-8EFA-BD12BBBA0185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D7EF-C6FF-46A2-ADB3-61A96756DCD7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4A61D-00C2-4960-AAD8-6FAE4E3A5A1F}">
      <dsp:nvSpPr>
        <dsp:cNvPr id="0" name=""/>
        <dsp:cNvSpPr/>
      </dsp:nvSpPr>
      <dsp:spPr>
        <a:xfrm>
          <a:off x="1669479" y="363990"/>
          <a:ext cx="2757041" cy="137852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 режиме дня подвижные игры организовываются</a:t>
          </a:r>
          <a:endParaRPr lang="ru-RU" sz="2500" kern="1200" dirty="0"/>
        </a:p>
      </dsp:txBody>
      <dsp:txXfrm>
        <a:off x="1669479" y="363990"/>
        <a:ext cx="2757041" cy="1378520"/>
      </dsp:txXfrm>
    </dsp:sp>
    <dsp:sp modelId="{68469474-CC33-4462-A35A-2244473DD4B3}">
      <dsp:nvSpPr>
        <dsp:cNvPr id="0" name=""/>
        <dsp:cNvSpPr/>
      </dsp:nvSpPr>
      <dsp:spPr>
        <a:xfrm>
          <a:off x="1469" y="2321489"/>
          <a:ext cx="2757041" cy="137852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Вся группа детей</a:t>
          </a:r>
          <a:endParaRPr lang="ru-RU" sz="2500" kern="1200" dirty="0"/>
        </a:p>
      </dsp:txBody>
      <dsp:txXfrm>
        <a:off x="1469" y="2321489"/>
        <a:ext cx="2757041" cy="1378520"/>
      </dsp:txXfrm>
    </dsp:sp>
    <dsp:sp modelId="{83393068-3FEC-434E-8081-7196C65E7ECF}">
      <dsp:nvSpPr>
        <dsp:cNvPr id="0" name=""/>
        <dsp:cNvSpPr/>
      </dsp:nvSpPr>
      <dsp:spPr>
        <a:xfrm>
          <a:off x="3337489" y="2321489"/>
          <a:ext cx="2757041" cy="137852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Подгруппа детей</a:t>
          </a:r>
          <a:endParaRPr lang="ru-RU" sz="2500" kern="1200" dirty="0"/>
        </a:p>
      </dsp:txBody>
      <dsp:txXfrm>
        <a:off x="3337489" y="2321489"/>
        <a:ext cx="2757041" cy="1378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75210-0742-4BD5-84BA-D541AAE019DB}">
      <dsp:nvSpPr>
        <dsp:cNvPr id="0" name=""/>
        <dsp:cNvSpPr/>
      </dsp:nvSpPr>
      <dsp:spPr>
        <a:xfrm>
          <a:off x="5051" y="1620644"/>
          <a:ext cx="1645422" cy="822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Вечерняя прогулка</a:t>
          </a:r>
          <a:endParaRPr lang="ru-RU" sz="2800" kern="1200" dirty="0"/>
        </a:p>
      </dsp:txBody>
      <dsp:txXfrm>
        <a:off x="29147" y="1644740"/>
        <a:ext cx="1597230" cy="774519"/>
      </dsp:txXfrm>
    </dsp:sp>
    <dsp:sp modelId="{6C9E4204-CB25-4844-876B-C33BC51E4EDF}">
      <dsp:nvSpPr>
        <dsp:cNvPr id="0" name=""/>
        <dsp:cNvSpPr/>
      </dsp:nvSpPr>
      <dsp:spPr>
        <a:xfrm>
          <a:off x="1650474" y="2013780"/>
          <a:ext cx="658169" cy="36438"/>
        </a:xfrm>
        <a:custGeom>
          <a:avLst/>
          <a:gdLst/>
          <a:ahLst/>
          <a:cxnLst/>
          <a:rect l="0" t="0" r="0" b="0"/>
          <a:pathLst>
            <a:path>
              <a:moveTo>
                <a:pt x="0" y="18219"/>
              </a:moveTo>
              <a:lnTo>
                <a:pt x="658169" y="18219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63104" y="2015545"/>
        <a:ext cx="32908" cy="32908"/>
      </dsp:txXfrm>
    </dsp:sp>
    <dsp:sp modelId="{FC90CD67-B798-4CE5-96EB-11248A7DC3B9}">
      <dsp:nvSpPr>
        <dsp:cNvPr id="0" name=""/>
        <dsp:cNvSpPr/>
      </dsp:nvSpPr>
      <dsp:spPr>
        <a:xfrm>
          <a:off x="2308643" y="1620644"/>
          <a:ext cx="1645422" cy="822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Игры малой подвижности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332739" y="1644740"/>
        <a:ext cx="1597230" cy="774519"/>
      </dsp:txXfrm>
    </dsp:sp>
    <dsp:sp modelId="{0022AE60-916D-499F-B84D-F0960111A613}">
      <dsp:nvSpPr>
        <dsp:cNvPr id="0" name=""/>
        <dsp:cNvSpPr/>
      </dsp:nvSpPr>
      <dsp:spPr>
        <a:xfrm rot="18289469">
          <a:off x="3706885" y="1540721"/>
          <a:ext cx="1152530" cy="36438"/>
        </a:xfrm>
        <a:custGeom>
          <a:avLst/>
          <a:gdLst/>
          <a:ahLst/>
          <a:cxnLst/>
          <a:rect l="0" t="0" r="0" b="0"/>
          <a:pathLst>
            <a:path>
              <a:moveTo>
                <a:pt x="0" y="18219"/>
              </a:moveTo>
              <a:lnTo>
                <a:pt x="1152530" y="18219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54337" y="1530127"/>
        <a:ext cx="57626" cy="57626"/>
      </dsp:txXfrm>
    </dsp:sp>
    <dsp:sp modelId="{8FEEF67E-665B-4A3A-8CE3-265EF42C6C06}">
      <dsp:nvSpPr>
        <dsp:cNvPr id="0" name=""/>
        <dsp:cNvSpPr/>
      </dsp:nvSpPr>
      <dsp:spPr>
        <a:xfrm>
          <a:off x="4612235" y="674526"/>
          <a:ext cx="1645422" cy="822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Игры с текстом</a:t>
          </a:r>
          <a:endParaRPr lang="ru-RU" sz="2200" kern="1200" dirty="0"/>
        </a:p>
      </dsp:txBody>
      <dsp:txXfrm>
        <a:off x="4636331" y="698622"/>
        <a:ext cx="1597230" cy="774519"/>
      </dsp:txXfrm>
    </dsp:sp>
    <dsp:sp modelId="{63CC5E4A-6A31-42B9-B0D3-04716BAC8B7B}">
      <dsp:nvSpPr>
        <dsp:cNvPr id="0" name=""/>
        <dsp:cNvSpPr/>
      </dsp:nvSpPr>
      <dsp:spPr>
        <a:xfrm>
          <a:off x="3954066" y="2013780"/>
          <a:ext cx="658169" cy="36438"/>
        </a:xfrm>
        <a:custGeom>
          <a:avLst/>
          <a:gdLst/>
          <a:ahLst/>
          <a:cxnLst/>
          <a:rect l="0" t="0" r="0" b="0"/>
          <a:pathLst>
            <a:path>
              <a:moveTo>
                <a:pt x="0" y="18219"/>
              </a:moveTo>
              <a:lnTo>
                <a:pt x="658169" y="18219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66696" y="2015545"/>
        <a:ext cx="32908" cy="32908"/>
      </dsp:txXfrm>
    </dsp:sp>
    <dsp:sp modelId="{62EEC89C-DDAC-4665-B382-8E7F11CEFB25}">
      <dsp:nvSpPr>
        <dsp:cNvPr id="0" name=""/>
        <dsp:cNvSpPr/>
      </dsp:nvSpPr>
      <dsp:spPr>
        <a:xfrm>
          <a:off x="4612235" y="1620644"/>
          <a:ext cx="1645422" cy="822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Игры с пением</a:t>
          </a:r>
          <a:endParaRPr lang="ru-RU" sz="2200" kern="1200" dirty="0"/>
        </a:p>
      </dsp:txBody>
      <dsp:txXfrm>
        <a:off x="4636331" y="1644740"/>
        <a:ext cx="1597230" cy="774519"/>
      </dsp:txXfrm>
    </dsp:sp>
    <dsp:sp modelId="{F4760C3E-A636-4D79-BF95-98664987D9F7}">
      <dsp:nvSpPr>
        <dsp:cNvPr id="0" name=""/>
        <dsp:cNvSpPr/>
      </dsp:nvSpPr>
      <dsp:spPr>
        <a:xfrm rot="3310531">
          <a:off x="3706885" y="2486839"/>
          <a:ext cx="1152530" cy="36438"/>
        </a:xfrm>
        <a:custGeom>
          <a:avLst/>
          <a:gdLst/>
          <a:ahLst/>
          <a:cxnLst/>
          <a:rect l="0" t="0" r="0" b="0"/>
          <a:pathLst>
            <a:path>
              <a:moveTo>
                <a:pt x="0" y="18219"/>
              </a:moveTo>
              <a:lnTo>
                <a:pt x="1152530" y="18219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54337" y="2476245"/>
        <a:ext cx="57626" cy="57626"/>
      </dsp:txXfrm>
    </dsp:sp>
    <dsp:sp modelId="{693502E5-F20C-48FA-B36A-856AADA5FE56}">
      <dsp:nvSpPr>
        <dsp:cNvPr id="0" name=""/>
        <dsp:cNvSpPr/>
      </dsp:nvSpPr>
      <dsp:spPr>
        <a:xfrm>
          <a:off x="4612235" y="2566762"/>
          <a:ext cx="1645422" cy="822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Хороводные игры</a:t>
          </a:r>
          <a:endParaRPr lang="ru-RU" sz="2200" kern="1200" dirty="0"/>
        </a:p>
      </dsp:txBody>
      <dsp:txXfrm>
        <a:off x="4636331" y="2590858"/>
        <a:ext cx="1597230" cy="7745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FDB88-B0BF-4E7A-AFD8-1916F9F9FB81}">
      <dsp:nvSpPr>
        <dsp:cNvPr id="0" name=""/>
        <dsp:cNvSpPr/>
      </dsp:nvSpPr>
      <dsp:spPr>
        <a:xfrm>
          <a:off x="734775" y="490089"/>
          <a:ext cx="5731249" cy="978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Благоприятные сезоны для подвижных игр на воздухе</a:t>
          </a:r>
          <a:endParaRPr lang="ru-RU" sz="3200" kern="1200" dirty="0"/>
        </a:p>
      </dsp:txBody>
      <dsp:txXfrm>
        <a:off x="763438" y="518752"/>
        <a:ext cx="5673923" cy="921298"/>
      </dsp:txXfrm>
    </dsp:sp>
    <dsp:sp modelId="{CFBC2F25-BFAF-4AEE-BFAF-7A36FF694A3F}">
      <dsp:nvSpPr>
        <dsp:cNvPr id="0" name=""/>
        <dsp:cNvSpPr/>
      </dsp:nvSpPr>
      <dsp:spPr>
        <a:xfrm>
          <a:off x="737923" y="1468714"/>
          <a:ext cx="2862476" cy="369000"/>
        </a:xfrm>
        <a:custGeom>
          <a:avLst/>
          <a:gdLst/>
          <a:ahLst/>
          <a:cxnLst/>
          <a:rect l="0" t="0" r="0" b="0"/>
          <a:pathLst>
            <a:path>
              <a:moveTo>
                <a:pt x="2862476" y="0"/>
              </a:moveTo>
              <a:lnTo>
                <a:pt x="2862476" y="184500"/>
              </a:lnTo>
              <a:lnTo>
                <a:pt x="0" y="184500"/>
              </a:lnTo>
              <a:lnTo>
                <a:pt x="0" y="36900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F7AE1-4109-47A6-B70A-EC685A093207}">
      <dsp:nvSpPr>
        <dsp:cNvPr id="0" name=""/>
        <dsp:cNvSpPr/>
      </dsp:nvSpPr>
      <dsp:spPr>
        <a:xfrm>
          <a:off x="3955" y="1837714"/>
          <a:ext cx="1467936" cy="978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Поздняя весна</a:t>
          </a:r>
          <a:endParaRPr lang="ru-RU" sz="2000" kern="1200" dirty="0"/>
        </a:p>
      </dsp:txBody>
      <dsp:txXfrm>
        <a:off x="32618" y="1866377"/>
        <a:ext cx="1410610" cy="921298"/>
      </dsp:txXfrm>
    </dsp:sp>
    <dsp:sp modelId="{064697A4-3674-4703-BAE7-2079BD3E21F9}">
      <dsp:nvSpPr>
        <dsp:cNvPr id="0" name=""/>
        <dsp:cNvSpPr/>
      </dsp:nvSpPr>
      <dsp:spPr>
        <a:xfrm>
          <a:off x="692203" y="2816338"/>
          <a:ext cx="91440" cy="391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449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9CB2D-EA5B-48B5-8965-41B4838CA588}">
      <dsp:nvSpPr>
        <dsp:cNvPr id="0" name=""/>
        <dsp:cNvSpPr/>
      </dsp:nvSpPr>
      <dsp:spPr>
        <a:xfrm>
          <a:off x="3955" y="3207788"/>
          <a:ext cx="1467936" cy="2256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Игры с разнообразными двигательными заданиями</a:t>
          </a:r>
          <a:endParaRPr lang="ru-RU" sz="1800" kern="1200" dirty="0"/>
        </a:p>
      </dsp:txBody>
      <dsp:txXfrm>
        <a:off x="46949" y="3250782"/>
        <a:ext cx="1381948" cy="2170338"/>
      </dsp:txXfrm>
    </dsp:sp>
    <dsp:sp modelId="{C87449BE-0A32-47FC-BCD9-AEAF8D0BBD1D}">
      <dsp:nvSpPr>
        <dsp:cNvPr id="0" name=""/>
        <dsp:cNvSpPr/>
      </dsp:nvSpPr>
      <dsp:spPr>
        <a:xfrm>
          <a:off x="3553872" y="1468714"/>
          <a:ext cx="91440" cy="343966"/>
        </a:xfrm>
        <a:custGeom>
          <a:avLst/>
          <a:gdLst/>
          <a:ahLst/>
          <a:cxnLst/>
          <a:rect l="0" t="0" r="0" b="0"/>
          <a:pathLst>
            <a:path>
              <a:moveTo>
                <a:pt x="46527" y="0"/>
              </a:moveTo>
              <a:lnTo>
                <a:pt x="46527" y="171983"/>
              </a:lnTo>
              <a:lnTo>
                <a:pt x="45720" y="171983"/>
              </a:lnTo>
              <a:lnTo>
                <a:pt x="45720" y="343966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11C7A-6CD2-4B71-ADB3-7FA7BE5C90EF}">
      <dsp:nvSpPr>
        <dsp:cNvPr id="0" name=""/>
        <dsp:cNvSpPr/>
      </dsp:nvSpPr>
      <dsp:spPr>
        <a:xfrm>
          <a:off x="2865624" y="1812681"/>
          <a:ext cx="1467936" cy="978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Лето</a:t>
          </a:r>
          <a:endParaRPr lang="ru-RU" sz="2000" kern="1200" dirty="0"/>
        </a:p>
      </dsp:txBody>
      <dsp:txXfrm>
        <a:off x="2894287" y="1841344"/>
        <a:ext cx="1410610" cy="921298"/>
      </dsp:txXfrm>
    </dsp:sp>
    <dsp:sp modelId="{46DD272A-239D-47B4-BE17-D460912062DB}">
      <dsp:nvSpPr>
        <dsp:cNvPr id="0" name=""/>
        <dsp:cNvSpPr/>
      </dsp:nvSpPr>
      <dsp:spPr>
        <a:xfrm>
          <a:off x="2646241" y="2791305"/>
          <a:ext cx="953351" cy="416482"/>
        </a:xfrm>
        <a:custGeom>
          <a:avLst/>
          <a:gdLst/>
          <a:ahLst/>
          <a:cxnLst/>
          <a:rect l="0" t="0" r="0" b="0"/>
          <a:pathLst>
            <a:path>
              <a:moveTo>
                <a:pt x="953351" y="0"/>
              </a:moveTo>
              <a:lnTo>
                <a:pt x="953351" y="208241"/>
              </a:lnTo>
              <a:lnTo>
                <a:pt x="0" y="208241"/>
              </a:lnTo>
              <a:lnTo>
                <a:pt x="0" y="416482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E9E73-704F-4FA5-86CD-B12739329AC2}">
      <dsp:nvSpPr>
        <dsp:cNvPr id="0" name=""/>
        <dsp:cNvSpPr/>
      </dsp:nvSpPr>
      <dsp:spPr>
        <a:xfrm>
          <a:off x="1912272" y="3207788"/>
          <a:ext cx="1467936" cy="23012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Активные игры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(Прохладная погода)</a:t>
          </a:r>
          <a:endParaRPr lang="ru-RU" sz="1800" kern="1200" dirty="0"/>
        </a:p>
      </dsp:txBody>
      <dsp:txXfrm>
        <a:off x="1955266" y="3250782"/>
        <a:ext cx="1381948" cy="2215247"/>
      </dsp:txXfrm>
    </dsp:sp>
    <dsp:sp modelId="{2880BC51-1758-42C8-9589-39597E4470D5}">
      <dsp:nvSpPr>
        <dsp:cNvPr id="0" name=""/>
        <dsp:cNvSpPr/>
      </dsp:nvSpPr>
      <dsp:spPr>
        <a:xfrm>
          <a:off x="3599592" y="2791305"/>
          <a:ext cx="954966" cy="416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241"/>
              </a:lnTo>
              <a:lnTo>
                <a:pt x="954966" y="208241"/>
              </a:lnTo>
              <a:lnTo>
                <a:pt x="954966" y="416482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C48FE-99ED-4DA0-95A9-DF6F1F772A30}">
      <dsp:nvSpPr>
        <dsp:cNvPr id="0" name=""/>
        <dsp:cNvSpPr/>
      </dsp:nvSpPr>
      <dsp:spPr>
        <a:xfrm>
          <a:off x="3820590" y="3207788"/>
          <a:ext cx="1467936" cy="2256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Спокойные игры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(Жаркая погода)</a:t>
          </a:r>
          <a:endParaRPr lang="ru-RU" sz="1800" kern="1200" dirty="0"/>
        </a:p>
      </dsp:txBody>
      <dsp:txXfrm>
        <a:off x="3863584" y="3250782"/>
        <a:ext cx="1381948" cy="2170347"/>
      </dsp:txXfrm>
    </dsp:sp>
    <dsp:sp modelId="{3E984C3C-F71B-4D2B-821E-D061D2276837}">
      <dsp:nvSpPr>
        <dsp:cNvPr id="0" name=""/>
        <dsp:cNvSpPr/>
      </dsp:nvSpPr>
      <dsp:spPr>
        <a:xfrm>
          <a:off x="3600400" y="1468714"/>
          <a:ext cx="2862476" cy="369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500"/>
              </a:lnTo>
              <a:lnTo>
                <a:pt x="2862476" y="184500"/>
              </a:lnTo>
              <a:lnTo>
                <a:pt x="2862476" y="36900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7047E-F2E1-4815-8DEF-7439F6CDDB6F}">
      <dsp:nvSpPr>
        <dsp:cNvPr id="0" name=""/>
        <dsp:cNvSpPr/>
      </dsp:nvSpPr>
      <dsp:spPr>
        <a:xfrm>
          <a:off x="5728907" y="1837714"/>
          <a:ext cx="1467936" cy="978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Ранняя осень</a:t>
          </a:r>
          <a:endParaRPr lang="ru-RU" sz="2000" kern="1200" dirty="0"/>
        </a:p>
      </dsp:txBody>
      <dsp:txXfrm>
        <a:off x="5757570" y="1866377"/>
        <a:ext cx="1410610" cy="921298"/>
      </dsp:txXfrm>
    </dsp:sp>
    <dsp:sp modelId="{B259B545-7976-43CF-867C-16E6F7A82C54}">
      <dsp:nvSpPr>
        <dsp:cNvPr id="0" name=""/>
        <dsp:cNvSpPr/>
      </dsp:nvSpPr>
      <dsp:spPr>
        <a:xfrm>
          <a:off x="6417156" y="2816338"/>
          <a:ext cx="91440" cy="391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449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673BF-9B26-4E03-AE55-DB82F749589E}">
      <dsp:nvSpPr>
        <dsp:cNvPr id="0" name=""/>
        <dsp:cNvSpPr/>
      </dsp:nvSpPr>
      <dsp:spPr>
        <a:xfrm>
          <a:off x="5728907" y="3207788"/>
          <a:ext cx="1467936" cy="23012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Игры с разнообразными двигательными заданиями</a:t>
          </a:r>
          <a:endParaRPr lang="ru-RU" sz="1800" kern="1200" dirty="0"/>
        </a:p>
      </dsp:txBody>
      <dsp:txXfrm>
        <a:off x="5771901" y="3250782"/>
        <a:ext cx="1381948" cy="22152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0BEA0-0156-4836-B2A2-8085BB0B49A9}">
      <dsp:nvSpPr>
        <dsp:cNvPr id="0" name=""/>
        <dsp:cNvSpPr/>
      </dsp:nvSpPr>
      <dsp:spPr>
        <a:xfrm>
          <a:off x="623390" y="3571"/>
          <a:ext cx="4849218" cy="1067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Затруднительные сезоны для подвижных игр на воздухе</a:t>
          </a:r>
          <a:endParaRPr lang="ru-RU" sz="2800" kern="1200" dirty="0"/>
        </a:p>
      </dsp:txBody>
      <dsp:txXfrm>
        <a:off x="654659" y="34840"/>
        <a:ext cx="4786680" cy="1005055"/>
      </dsp:txXfrm>
    </dsp:sp>
    <dsp:sp modelId="{9F4DA952-CA26-489E-98D0-9C3C953CE9FC}">
      <dsp:nvSpPr>
        <dsp:cNvPr id="0" name=""/>
        <dsp:cNvSpPr/>
      </dsp:nvSpPr>
      <dsp:spPr>
        <a:xfrm>
          <a:off x="966192" y="1071165"/>
          <a:ext cx="2081807" cy="427037"/>
        </a:xfrm>
        <a:custGeom>
          <a:avLst/>
          <a:gdLst/>
          <a:ahLst/>
          <a:cxnLst/>
          <a:rect l="0" t="0" r="0" b="0"/>
          <a:pathLst>
            <a:path>
              <a:moveTo>
                <a:pt x="2081807" y="0"/>
              </a:moveTo>
              <a:lnTo>
                <a:pt x="2081807" y="213518"/>
              </a:lnTo>
              <a:lnTo>
                <a:pt x="0" y="213518"/>
              </a:lnTo>
              <a:lnTo>
                <a:pt x="0" y="427037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57EDE-BEE7-495D-A994-309A1429C408}">
      <dsp:nvSpPr>
        <dsp:cNvPr id="0" name=""/>
        <dsp:cNvSpPr/>
      </dsp:nvSpPr>
      <dsp:spPr>
        <a:xfrm>
          <a:off x="165496" y="1498203"/>
          <a:ext cx="1601390" cy="1067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Зима</a:t>
          </a:r>
          <a:endParaRPr lang="ru-RU" sz="2800" kern="1200" dirty="0"/>
        </a:p>
      </dsp:txBody>
      <dsp:txXfrm>
        <a:off x="196765" y="1529472"/>
        <a:ext cx="1538852" cy="1005055"/>
      </dsp:txXfrm>
    </dsp:sp>
    <dsp:sp modelId="{804734DE-68BD-4799-A8F9-68D87E8BFD47}">
      <dsp:nvSpPr>
        <dsp:cNvPr id="0" name=""/>
        <dsp:cNvSpPr/>
      </dsp:nvSpPr>
      <dsp:spPr>
        <a:xfrm>
          <a:off x="3002280" y="1071165"/>
          <a:ext cx="91440" cy="4270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037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14D7C-D754-4BC1-8D14-6455F096B079}">
      <dsp:nvSpPr>
        <dsp:cNvPr id="0" name=""/>
        <dsp:cNvSpPr/>
      </dsp:nvSpPr>
      <dsp:spPr>
        <a:xfrm>
          <a:off x="2247304" y="1498203"/>
          <a:ext cx="1601390" cy="1067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Ранняя весна</a:t>
          </a:r>
          <a:endParaRPr lang="ru-RU" sz="2800" kern="1200" dirty="0"/>
        </a:p>
      </dsp:txBody>
      <dsp:txXfrm>
        <a:off x="2278573" y="1529472"/>
        <a:ext cx="1538852" cy="1005055"/>
      </dsp:txXfrm>
    </dsp:sp>
    <dsp:sp modelId="{D26004BC-8E36-4C02-BC3C-199A1BB49311}">
      <dsp:nvSpPr>
        <dsp:cNvPr id="0" name=""/>
        <dsp:cNvSpPr/>
      </dsp:nvSpPr>
      <dsp:spPr>
        <a:xfrm>
          <a:off x="3002280" y="2565796"/>
          <a:ext cx="91440" cy="4270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037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5E128-F7A9-416C-8621-93CD1897F17A}">
      <dsp:nvSpPr>
        <dsp:cNvPr id="0" name=""/>
        <dsp:cNvSpPr/>
      </dsp:nvSpPr>
      <dsp:spPr>
        <a:xfrm>
          <a:off x="505" y="2992834"/>
          <a:ext cx="6094988" cy="1067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Простые игры с несложными движениями</a:t>
          </a:r>
          <a:endParaRPr lang="ru-RU" sz="2800" kern="1200" dirty="0"/>
        </a:p>
      </dsp:txBody>
      <dsp:txXfrm>
        <a:off x="31774" y="3024103"/>
        <a:ext cx="6032450" cy="1005055"/>
      </dsp:txXfrm>
    </dsp:sp>
    <dsp:sp modelId="{C478969D-95DA-4F0C-8730-2E6EB0ABE6BA}">
      <dsp:nvSpPr>
        <dsp:cNvPr id="0" name=""/>
        <dsp:cNvSpPr/>
      </dsp:nvSpPr>
      <dsp:spPr>
        <a:xfrm>
          <a:off x="3048000" y="1071165"/>
          <a:ext cx="2081807" cy="427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518"/>
              </a:lnTo>
              <a:lnTo>
                <a:pt x="2081807" y="213518"/>
              </a:lnTo>
              <a:lnTo>
                <a:pt x="2081807" y="427037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0A1CC-45B6-4585-934B-DD50E71D4DC7}">
      <dsp:nvSpPr>
        <dsp:cNvPr id="0" name=""/>
        <dsp:cNvSpPr/>
      </dsp:nvSpPr>
      <dsp:spPr>
        <a:xfrm>
          <a:off x="4329112" y="1498203"/>
          <a:ext cx="1601390" cy="1067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Поздняя осень</a:t>
          </a:r>
          <a:endParaRPr lang="ru-RU" sz="2800" kern="1200" dirty="0"/>
        </a:p>
      </dsp:txBody>
      <dsp:txXfrm>
        <a:off x="4360381" y="1529472"/>
        <a:ext cx="1538852" cy="10050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CF7CD-7B0D-4BE9-9A7E-F244FD29A846}">
      <dsp:nvSpPr>
        <dsp:cNvPr id="0" name=""/>
        <dsp:cNvSpPr/>
      </dsp:nvSpPr>
      <dsp:spPr>
        <a:xfrm>
          <a:off x="0" y="1397000"/>
          <a:ext cx="2539999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Физкультурные занятия</a:t>
          </a:r>
          <a:endParaRPr lang="ru-RU" sz="2800" kern="1200" dirty="0"/>
        </a:p>
      </dsp:txBody>
      <dsp:txXfrm>
        <a:off x="37197" y="1434197"/>
        <a:ext cx="2465605" cy="1195605"/>
      </dsp:txXfrm>
    </dsp:sp>
    <dsp:sp modelId="{6918F1E3-5FCA-49ED-992C-50F6E833CBB7}">
      <dsp:nvSpPr>
        <dsp:cNvPr id="0" name=""/>
        <dsp:cNvSpPr/>
      </dsp:nvSpPr>
      <dsp:spPr>
        <a:xfrm>
          <a:off x="2539999" y="2003875"/>
          <a:ext cx="1015999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015999" y="28125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22600" y="2006600"/>
        <a:ext cx="50799" cy="50799"/>
      </dsp:txXfrm>
    </dsp:sp>
    <dsp:sp modelId="{A8751C45-61C1-4A98-BE35-02AF4E6F7FFE}">
      <dsp:nvSpPr>
        <dsp:cNvPr id="0" name=""/>
        <dsp:cNvSpPr/>
      </dsp:nvSpPr>
      <dsp:spPr>
        <a:xfrm>
          <a:off x="3556000" y="1397000"/>
          <a:ext cx="2539999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Игры активных действий для всех детей одновременно</a:t>
          </a:r>
          <a:endParaRPr lang="ru-RU" sz="2000" kern="1200" dirty="0"/>
        </a:p>
      </dsp:txBody>
      <dsp:txXfrm>
        <a:off x="3593197" y="1434197"/>
        <a:ext cx="2465605" cy="1195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C4BAB-226A-4284-9930-81935939DAA5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7F612-C30E-4DB2-9C5C-07536ABAD3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1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8ABF-B11C-432C-B20E-F784263CAFC3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8D81-A7A4-4BAD-97FE-23A171160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8ABF-B11C-432C-B20E-F784263CAFC3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8D81-A7A4-4BAD-97FE-23A171160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8ABF-B11C-432C-B20E-F784263CAFC3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8D81-A7A4-4BAD-97FE-23A171160A9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8ABF-B11C-432C-B20E-F784263CAFC3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8D81-A7A4-4BAD-97FE-23A171160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8ABF-B11C-432C-B20E-F784263CAFC3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8D81-A7A4-4BAD-97FE-23A171160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8ABF-B11C-432C-B20E-F784263CAFC3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8D81-A7A4-4BAD-97FE-23A171160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8ABF-B11C-432C-B20E-F784263CAFC3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8D81-A7A4-4BAD-97FE-23A171160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8ABF-B11C-432C-B20E-F784263CAFC3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8D81-A7A4-4BAD-97FE-23A171160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8ABF-B11C-432C-B20E-F784263CAFC3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8D81-A7A4-4BAD-97FE-23A171160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8ABF-B11C-432C-B20E-F784263CAFC3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8D81-A7A4-4BAD-97FE-23A171160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8ABF-B11C-432C-B20E-F784263CAFC3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8D81-A7A4-4BAD-97FE-23A171160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F8C8ABF-B11C-432C-B20E-F784263CAFC3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2268D81-A7A4-4BAD-97FE-23A171160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160240"/>
          </a:xfrm>
        </p:spPr>
        <p:txBody>
          <a:bodyPr/>
          <a:lstStyle/>
          <a:p>
            <a:pPr algn="ctr"/>
            <a:r>
              <a:rPr lang="ru-RU" dirty="0" smtClean="0"/>
              <a:t>Консультация для воспитателей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492896"/>
            <a:ext cx="7500990" cy="179336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«Подвижные игры в режимных моментах детского сада»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614364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Лютенкова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9561"/>
            <a:ext cx="2699791" cy="161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71546536"/>
              </p:ext>
            </p:extLst>
          </p:nvPr>
        </p:nvGraphicFramePr>
        <p:xfrm>
          <a:off x="1547664" y="1052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2555776" y="3645024"/>
            <a:ext cx="0" cy="3240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660232" y="3645024"/>
            <a:ext cx="0" cy="3240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214422"/>
            <a:ext cx="82136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Администратор\Мои документы\Downloads\clip_image0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286124"/>
            <a:ext cx="4786346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771530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Подвижная игра – сложная, двигательная,  эмоционально -  окрашенная деятельность, обусловленная точно установленными правилами.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Подвижные игры проводятся ежедневно: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436324"/>
          </a:xfrm>
        </p:spPr>
        <p:txBody>
          <a:bodyPr/>
          <a:lstStyle/>
          <a:p>
            <a:pPr marL="971550" lvl="1" indent="-514350" algn="just">
              <a:buClr>
                <a:schemeClr val="tx2"/>
              </a:buCl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</a:rPr>
              <a:t>Утренние часы</a:t>
            </a:r>
          </a:p>
          <a:p>
            <a:pPr marL="971550" lvl="1" indent="-514350" algn="just">
              <a:buClr>
                <a:schemeClr val="tx2"/>
              </a:buCl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</a:rPr>
              <a:t>Перед занятием</a:t>
            </a:r>
          </a:p>
          <a:p>
            <a:pPr marL="971550" lvl="1" indent="-514350" algn="just">
              <a:buClr>
                <a:schemeClr val="tx2"/>
              </a:buCl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</a:rPr>
              <a:t>Утренняя прогулка</a:t>
            </a:r>
          </a:p>
          <a:p>
            <a:pPr marL="971550" lvl="1" indent="-514350" algn="just">
              <a:buClr>
                <a:schemeClr val="tx2"/>
              </a:buCl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</a:rPr>
              <a:t>Вторая половина дня</a:t>
            </a:r>
          </a:p>
          <a:p>
            <a:pPr marL="971550" lvl="1" indent="-514350" algn="just">
              <a:buClr>
                <a:schemeClr val="tx2"/>
              </a:buCl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</a:rPr>
              <a:t> Вечерняя прогулка</a:t>
            </a:r>
          </a:p>
          <a:p>
            <a:pPr marL="971550" lvl="1" indent="-514350" algn="just">
              <a:buClr>
                <a:schemeClr val="tx2"/>
              </a:buClr>
              <a:buFont typeface="Wingdings" pitchFamily="2" charset="2"/>
              <a:buChar char="v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357166"/>
          <a:ext cx="704852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71914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357290" y="1397000"/>
          <a:ext cx="62627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82854680"/>
              </p:ext>
            </p:extLst>
          </p:nvPr>
        </p:nvGraphicFramePr>
        <p:xfrm>
          <a:off x="899592" y="404664"/>
          <a:ext cx="72008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131</TotalTime>
  <Words>169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Консультация для воспитателей</vt:lpstr>
      <vt:lpstr>Презентация PowerPoint</vt:lpstr>
      <vt:lpstr>Подвижные игры проводятся ежедневно: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</dc:title>
  <dc:creator>копютерь</dc:creator>
  <cp:lastModifiedBy>USER-001</cp:lastModifiedBy>
  <cp:revision>15</cp:revision>
  <dcterms:created xsi:type="dcterms:W3CDTF">2014-02-13T18:00:19Z</dcterms:created>
  <dcterms:modified xsi:type="dcterms:W3CDTF">2014-02-14T06:47:02Z</dcterms:modified>
</cp:coreProperties>
</file>